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9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0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1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2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27.jpg" ContentType="image/p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59" r:id="rId1"/>
    <p:sldMasterId id="2147484383" r:id="rId2"/>
    <p:sldMasterId id="2147484395" r:id="rId3"/>
    <p:sldMasterId id="2147484416" r:id="rId4"/>
    <p:sldMasterId id="2147484448" r:id="rId5"/>
    <p:sldMasterId id="2147484464" r:id="rId6"/>
    <p:sldMasterId id="2147484476" r:id="rId7"/>
    <p:sldMasterId id="2147484481" r:id="rId8"/>
    <p:sldMasterId id="2147484493" r:id="rId9"/>
    <p:sldMasterId id="2147484506" r:id="rId10"/>
    <p:sldMasterId id="2147484509" r:id="rId11"/>
    <p:sldMasterId id="2147484522" r:id="rId12"/>
    <p:sldMasterId id="2147484535" r:id="rId13"/>
  </p:sldMasterIdLst>
  <p:notesMasterIdLst>
    <p:notesMasterId r:id="rId34"/>
  </p:notesMasterIdLst>
  <p:sldIdLst>
    <p:sldId id="575" r:id="rId14"/>
    <p:sldId id="576" r:id="rId15"/>
    <p:sldId id="577" r:id="rId16"/>
    <p:sldId id="578" r:id="rId17"/>
    <p:sldId id="306" r:id="rId18"/>
    <p:sldId id="562" r:id="rId19"/>
    <p:sldId id="583" r:id="rId20"/>
    <p:sldId id="579" r:id="rId21"/>
    <p:sldId id="567" r:id="rId22"/>
    <p:sldId id="568" r:id="rId23"/>
    <p:sldId id="537" r:id="rId24"/>
    <p:sldId id="574" r:id="rId25"/>
    <p:sldId id="566" r:id="rId26"/>
    <p:sldId id="570" r:id="rId27"/>
    <p:sldId id="571" r:id="rId28"/>
    <p:sldId id="572" r:id="rId29"/>
    <p:sldId id="573" r:id="rId30"/>
    <p:sldId id="581" r:id="rId31"/>
    <p:sldId id="584" r:id="rId32"/>
    <p:sldId id="580" r:id="rId33"/>
  </p:sldIdLst>
  <p:sldSz cx="12709525" cy="6769100"/>
  <p:notesSz cx="6858000" cy="9144000"/>
  <p:custDataLst>
    <p:tags r:id="rId35"/>
  </p:custDataLst>
  <p:defaultTextStyle>
    <a:defPPr>
      <a:defRPr lang="en-US"/>
    </a:defPPr>
    <a:lvl1pPr marL="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2" userDrawn="1">
          <p15:clr>
            <a:srgbClr val="A4A3A4"/>
          </p15:clr>
        </p15:guide>
        <p15:guide id="2" pos="40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9EF3FC"/>
    <a:srgbClr val="F3392B"/>
    <a:srgbClr val="C259FD"/>
    <a:srgbClr val="FEB0F3"/>
    <a:srgbClr val="FD8603"/>
    <a:srgbClr val="E6AF00"/>
    <a:srgbClr val="46FD27"/>
    <a:srgbClr val="1BE341"/>
    <a:srgbClr val="DEA4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82" autoAdjust="0"/>
  </p:normalViewPr>
  <p:slideViewPr>
    <p:cSldViewPr>
      <p:cViewPr varScale="1">
        <p:scale>
          <a:sx n="69" d="100"/>
          <a:sy n="69" d="100"/>
        </p:scale>
        <p:origin x="96" y="72"/>
      </p:cViewPr>
      <p:guideLst>
        <p:guide orient="horz" pos="2132"/>
        <p:guide pos="40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tableStyles" Target="tableStyles.xml"/><Relationship Id="rId21" Type="http://schemas.openxmlformats.org/officeDocument/2006/relationships/slide" Target="slides/slide8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tags" Target="tags/tag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782B1-1D7A-426F-857A-ACB4EAFCB3BD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9550" y="685800"/>
            <a:ext cx="64389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5206-4DE8-4E35-BE1B-AFB0DE63F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1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894AE-67C3-438C-B9E1-85E8F4664E9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07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kể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chuyện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712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</a:t>
            </a:r>
            <a:r>
              <a:rPr lang="en-US" baseline="0" dirty="0"/>
              <a:t> </a:t>
            </a:r>
            <a:r>
              <a:rPr lang="en-US" baseline="0" dirty="0" err="1"/>
              <a:t>kể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chuyện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650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82385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sắm</a:t>
            </a:r>
            <a:r>
              <a:rPr lang="en-US" baseline="0" dirty="0"/>
              <a:t> </a:t>
            </a:r>
            <a:r>
              <a:rPr lang="en-US" baseline="0" dirty="0" err="1"/>
              <a:t>vai</a:t>
            </a:r>
            <a:r>
              <a:rPr lang="en-US" baseline="0" dirty="0"/>
              <a:t> 1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đoạn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chuyện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85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675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2671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836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nhìn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đoán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chuyện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98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nhìn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đoán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chuyện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980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loa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HS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kể</a:t>
            </a:r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2610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sắp</a:t>
            </a:r>
            <a:r>
              <a:rPr lang="en-US" baseline="0" dirty="0"/>
              <a:t> </a:t>
            </a:r>
            <a:r>
              <a:rPr lang="en-US" baseline="0" dirty="0" err="1"/>
              <a:t>xếp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chuyện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917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116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3219" y="2102815"/>
            <a:ext cx="10803095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6431" y="3835828"/>
            <a:ext cx="8896669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6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5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709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91567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360404"/>
            <a:ext cx="10962173" cy="13084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37173" y="1755443"/>
            <a:ext cx="5080543" cy="81325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4"/>
            </a:lvl1pPr>
            <a:lvl2pPr marL="449561" indent="0">
              <a:buNone/>
              <a:defRPr sz="2361"/>
            </a:lvl2pPr>
            <a:lvl3pPr marL="899122" indent="0">
              <a:buNone/>
              <a:defRPr sz="1965"/>
            </a:lvl3pPr>
            <a:lvl4pPr marL="1348684" indent="0">
              <a:buNone/>
              <a:defRPr sz="1768"/>
            </a:lvl4pPr>
            <a:lvl5pPr marL="1797791" indent="0">
              <a:buNone/>
              <a:defRPr sz="1768"/>
            </a:lvl5pPr>
            <a:lvl6pPr marL="2247352" indent="0">
              <a:buNone/>
              <a:defRPr sz="1768"/>
            </a:lvl6pPr>
            <a:lvl7pPr marL="2696914" indent="0">
              <a:buNone/>
              <a:defRPr sz="1768"/>
            </a:lvl7pPr>
            <a:lvl8pPr marL="3146475" indent="0">
              <a:buNone/>
              <a:defRPr sz="1768"/>
            </a:lvl8pPr>
            <a:lvl9pPr marL="3596036" indent="0">
              <a:buNone/>
              <a:defRPr sz="176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37173" y="2630916"/>
            <a:ext cx="5080543" cy="34787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522655" y="1755443"/>
            <a:ext cx="5105564" cy="81325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4"/>
            </a:lvl1pPr>
            <a:lvl2pPr marL="449561" indent="0">
              <a:buNone/>
              <a:defRPr sz="2361"/>
            </a:lvl2pPr>
            <a:lvl3pPr marL="899122" indent="0">
              <a:buNone/>
              <a:defRPr sz="1965"/>
            </a:lvl3pPr>
            <a:lvl4pPr marL="1348684" indent="0">
              <a:buNone/>
              <a:defRPr sz="1768"/>
            </a:lvl4pPr>
            <a:lvl5pPr marL="1797791" indent="0">
              <a:buNone/>
              <a:defRPr sz="1768"/>
            </a:lvl5pPr>
            <a:lvl6pPr marL="2247352" indent="0">
              <a:buNone/>
              <a:defRPr sz="1768"/>
            </a:lvl6pPr>
            <a:lvl7pPr marL="2696914" indent="0">
              <a:buNone/>
              <a:defRPr sz="1768"/>
            </a:lvl7pPr>
            <a:lvl8pPr marL="3146475" indent="0">
              <a:buNone/>
              <a:defRPr sz="1768"/>
            </a:lvl8pPr>
            <a:lvl9pPr marL="3596036" indent="0">
              <a:buNone/>
              <a:defRPr sz="176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522655" y="2630916"/>
            <a:ext cx="5105564" cy="34787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50519243"/>
      </p:ext>
    </p:extLst>
  </p:cSld>
  <p:clrMapOvr>
    <a:masterClrMapping/>
  </p:clrMapOvr>
  <p:transition advClick="0" advTm="0"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23399362"/>
      </p:ext>
    </p:extLst>
  </p:cSld>
  <p:clrMapOvr>
    <a:masterClrMapping/>
  </p:clrMapOvr>
  <p:transition advClick="0" advTm="0"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74909"/>
      </p:ext>
    </p:extLst>
  </p:cSld>
  <p:clrMapOvr>
    <a:masterClrMapping/>
  </p:clrMapOvr>
  <p:transition advClick="0" advTm="0"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451289"/>
            <a:ext cx="4099229" cy="1579509"/>
          </a:xfrm>
          <a:prstGeom prst="rect">
            <a:avLst/>
          </a:prstGeom>
        </p:spPr>
        <p:txBody>
          <a:bodyPr anchor="b"/>
          <a:lstStyle>
            <a:lvl1pPr>
              <a:defRPr sz="314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03306" y="974658"/>
            <a:ext cx="6434319" cy="4810609"/>
          </a:xfrm>
          <a:prstGeom prst="rect">
            <a:avLst/>
          </a:prstGeom>
        </p:spPr>
        <p:txBody>
          <a:bodyPr/>
          <a:lstStyle>
            <a:lvl1pPr>
              <a:defRPr sz="3147"/>
            </a:lvl1pPr>
            <a:lvl2pPr>
              <a:defRPr sz="2754"/>
            </a:lvl2pPr>
            <a:lvl3pPr>
              <a:defRPr sz="2361"/>
            </a:lvl3pPr>
            <a:lvl4pPr>
              <a:defRPr sz="1965"/>
            </a:lvl4pPr>
            <a:lvl5pPr>
              <a:defRPr sz="1965"/>
            </a:lvl5pPr>
            <a:lvl6pPr>
              <a:defRPr sz="1965"/>
            </a:lvl6pPr>
            <a:lvl7pPr>
              <a:defRPr sz="1965"/>
            </a:lvl7pPr>
            <a:lvl8pPr>
              <a:defRPr sz="1965"/>
            </a:lvl8pPr>
            <a:lvl9pPr>
              <a:defRPr sz="19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52" y="2030799"/>
            <a:ext cx="4099229" cy="3762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2"/>
            </a:lvl1pPr>
            <a:lvl2pPr marL="449561" indent="0">
              <a:buNone/>
              <a:defRPr sz="1375"/>
            </a:lvl2pPr>
            <a:lvl3pPr marL="899122" indent="0">
              <a:buNone/>
              <a:defRPr sz="1179"/>
            </a:lvl3pPr>
            <a:lvl4pPr marL="1348684" indent="0">
              <a:buNone/>
              <a:defRPr sz="982"/>
            </a:lvl4pPr>
            <a:lvl5pPr marL="1797791" indent="0">
              <a:buNone/>
              <a:defRPr sz="982"/>
            </a:lvl5pPr>
            <a:lvl6pPr marL="2247352" indent="0">
              <a:buNone/>
              <a:defRPr sz="982"/>
            </a:lvl6pPr>
            <a:lvl7pPr marL="2696914" indent="0">
              <a:buNone/>
              <a:defRPr sz="982"/>
            </a:lvl7pPr>
            <a:lvl8pPr marL="3146475" indent="0">
              <a:buNone/>
              <a:defRPr sz="982"/>
            </a:lvl8pPr>
            <a:lvl9pPr marL="3596036" indent="0">
              <a:buNone/>
              <a:defRPr sz="98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88370293"/>
      </p:ext>
    </p:extLst>
  </p:cSld>
  <p:clrMapOvr>
    <a:masterClrMapping/>
  </p:clrMapOvr>
  <p:transition advClick="0" advTm="0"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451289"/>
            <a:ext cx="4342242" cy="1579509"/>
          </a:xfrm>
          <a:prstGeom prst="rect">
            <a:avLst/>
          </a:prstGeom>
        </p:spPr>
        <p:txBody>
          <a:bodyPr anchor="b"/>
          <a:lstStyle>
            <a:lvl1pPr>
              <a:defRPr sz="314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03306" y="451289"/>
            <a:ext cx="6434319" cy="5333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7"/>
            </a:lvl1pPr>
            <a:lvl2pPr marL="449561" indent="0">
              <a:buNone/>
              <a:defRPr sz="2754"/>
            </a:lvl2pPr>
            <a:lvl3pPr marL="899122" indent="0">
              <a:buNone/>
              <a:defRPr sz="2361"/>
            </a:lvl3pPr>
            <a:lvl4pPr marL="1348684" indent="0">
              <a:buNone/>
              <a:defRPr sz="1965"/>
            </a:lvl4pPr>
            <a:lvl5pPr marL="1797791" indent="0">
              <a:buNone/>
              <a:defRPr sz="1965"/>
            </a:lvl5pPr>
            <a:lvl6pPr marL="2247352" indent="0">
              <a:buNone/>
              <a:defRPr sz="1965"/>
            </a:lvl6pPr>
            <a:lvl7pPr marL="2696914" indent="0">
              <a:buNone/>
              <a:defRPr sz="1965"/>
            </a:lvl7pPr>
            <a:lvl8pPr marL="3146475" indent="0">
              <a:buNone/>
              <a:defRPr sz="1965"/>
            </a:lvl8pPr>
            <a:lvl9pPr marL="3596036" indent="0">
              <a:buNone/>
              <a:defRPr sz="19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52" y="2030799"/>
            <a:ext cx="4342242" cy="3762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65"/>
            </a:lvl1pPr>
            <a:lvl2pPr marL="449561" indent="0">
              <a:buNone/>
              <a:defRPr sz="1768"/>
            </a:lvl2pPr>
            <a:lvl3pPr marL="899122" indent="0">
              <a:buNone/>
              <a:defRPr sz="1572"/>
            </a:lvl3pPr>
            <a:lvl4pPr marL="1348684" indent="0">
              <a:buNone/>
              <a:defRPr sz="1375"/>
            </a:lvl4pPr>
            <a:lvl5pPr marL="1797791" indent="0">
              <a:buNone/>
              <a:defRPr sz="1375"/>
            </a:lvl5pPr>
            <a:lvl6pPr marL="2247352" indent="0">
              <a:buNone/>
              <a:defRPr sz="1375"/>
            </a:lvl6pPr>
            <a:lvl7pPr marL="2696914" indent="0">
              <a:buNone/>
              <a:defRPr sz="1375"/>
            </a:lvl7pPr>
            <a:lvl8pPr marL="3146475" indent="0">
              <a:buNone/>
              <a:defRPr sz="1375"/>
            </a:lvl8pPr>
            <a:lvl9pPr marL="3596036" indent="0">
              <a:buNone/>
              <a:defRPr sz="13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7255767"/>
      </p:ext>
    </p:extLst>
  </p:cSld>
  <p:clrMapOvr>
    <a:masterClrMapping/>
  </p:clrMapOvr>
  <p:transition advClick="0" advTm="0">
    <p:rand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46328" y="1143115"/>
            <a:ext cx="6233908" cy="323338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1408983"/>
      </p:ext>
    </p:extLst>
  </p:cSld>
  <p:clrMapOvr>
    <a:masterClrMapping/>
  </p:clrMapOvr>
  <p:transition advClick="0" advTm="0">
    <p:rand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095426" y="360405"/>
            <a:ext cx="2740543" cy="573669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73796" y="360405"/>
            <a:ext cx="8062758" cy="573669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02694074"/>
      </p:ext>
    </p:extLst>
  </p:cSld>
  <p:clrMapOvr>
    <a:masterClrMapping/>
  </p:clrMapOvr>
  <p:transition advClick="0" advTm="0">
    <p:rand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97" y="1802019"/>
            <a:ext cx="5401650" cy="42950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434319" y="1802019"/>
            <a:ext cx="5401650" cy="207154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434319" y="4023988"/>
            <a:ext cx="5401650" cy="20731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11224816"/>
      </p:ext>
    </p:extLst>
  </p:cSld>
  <p:clrMapOvr>
    <a:masterClrMapping/>
  </p:clrMapOvr>
  <p:transition advClick="0" advTm="0">
    <p:rand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53215" y="2102810"/>
            <a:ext cx="10803096" cy="145096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06429" y="3835823"/>
            <a:ext cx="8896668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1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3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5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6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8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10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11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13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18809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866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14406" y="271081"/>
            <a:ext cx="2859644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477" y="271081"/>
            <a:ext cx="8367103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86302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03965" y="4349775"/>
            <a:ext cx="10803096" cy="1344418"/>
          </a:xfrm>
        </p:spPr>
        <p:txBody>
          <a:bodyPr anchor="t"/>
          <a:lstStyle>
            <a:lvl1pPr algn="l">
              <a:defRPr sz="5264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03965" y="2869034"/>
            <a:ext cx="10803096" cy="1480740"/>
          </a:xfrm>
        </p:spPr>
        <p:txBody>
          <a:bodyPr anchor="b"/>
          <a:lstStyle>
            <a:lvl1pPr marL="0" indent="0">
              <a:buNone/>
              <a:defRPr sz="2632">
                <a:solidFill>
                  <a:schemeClr val="tx1">
                    <a:tint val="75000"/>
                  </a:schemeClr>
                </a:solidFill>
              </a:defRPr>
            </a:lvl1pPr>
            <a:lvl2pPr marL="601675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2pPr>
            <a:lvl3pPr marL="1203350" indent="0">
              <a:buNone/>
              <a:defRPr sz="2106">
                <a:solidFill>
                  <a:schemeClr val="tx1">
                    <a:tint val="75000"/>
                  </a:schemeClr>
                </a:solidFill>
              </a:defRPr>
            </a:lvl3pPr>
            <a:lvl4pPr marL="1805026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4pPr>
            <a:lvl5pPr marL="2406701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5pPr>
            <a:lvl6pPr marL="3008376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6pPr>
            <a:lvl7pPr marL="3610051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7pPr>
            <a:lvl8pPr marL="4211726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8pPr>
            <a:lvl9pPr marL="4813402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71439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35476" y="1184593"/>
            <a:ext cx="5613374" cy="3350077"/>
          </a:xfrm>
        </p:spPr>
        <p:txBody>
          <a:bodyPr/>
          <a:lstStyle>
            <a:lvl1pPr>
              <a:defRPr sz="3685"/>
            </a:lvl1pPr>
            <a:lvl2pPr>
              <a:defRPr sz="3158"/>
            </a:lvl2pPr>
            <a:lvl3pPr>
              <a:defRPr sz="2632"/>
            </a:lvl3pPr>
            <a:lvl4pPr>
              <a:defRPr sz="2369"/>
            </a:lvl4pPr>
            <a:lvl5pPr>
              <a:defRPr sz="2369"/>
            </a:lvl5pPr>
            <a:lvl6pPr>
              <a:defRPr sz="2369"/>
            </a:lvl6pPr>
            <a:lvl7pPr>
              <a:defRPr sz="2369"/>
            </a:lvl7pPr>
            <a:lvl8pPr>
              <a:defRPr sz="2369"/>
            </a:lvl8pPr>
            <a:lvl9pPr>
              <a:defRPr sz="236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60675" y="1184593"/>
            <a:ext cx="5613374" cy="3350077"/>
          </a:xfrm>
        </p:spPr>
        <p:txBody>
          <a:bodyPr/>
          <a:lstStyle>
            <a:lvl1pPr>
              <a:defRPr sz="3685"/>
            </a:lvl1pPr>
            <a:lvl2pPr>
              <a:defRPr sz="3158"/>
            </a:lvl2pPr>
            <a:lvl3pPr>
              <a:defRPr sz="2632"/>
            </a:lvl3pPr>
            <a:lvl4pPr>
              <a:defRPr sz="2369"/>
            </a:lvl4pPr>
            <a:lvl5pPr>
              <a:defRPr sz="2369"/>
            </a:lvl5pPr>
            <a:lvl6pPr>
              <a:defRPr sz="2369"/>
            </a:lvl6pPr>
            <a:lvl7pPr>
              <a:defRPr sz="2369"/>
            </a:lvl7pPr>
            <a:lvl8pPr>
              <a:defRPr sz="2369"/>
            </a:lvl8pPr>
            <a:lvl9pPr>
              <a:defRPr sz="236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050552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476" y="271077"/>
            <a:ext cx="11438573" cy="112818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5476" y="1515214"/>
            <a:ext cx="5615581" cy="631469"/>
          </a:xfrm>
        </p:spPr>
        <p:txBody>
          <a:bodyPr anchor="b"/>
          <a:lstStyle>
            <a:lvl1pPr marL="0" indent="0">
              <a:buNone/>
              <a:defRPr sz="3158" b="1"/>
            </a:lvl1pPr>
            <a:lvl2pPr marL="601675" indent="0">
              <a:buNone/>
              <a:defRPr sz="2632" b="1"/>
            </a:lvl2pPr>
            <a:lvl3pPr marL="1203350" indent="0">
              <a:buNone/>
              <a:defRPr sz="2369" b="1"/>
            </a:lvl3pPr>
            <a:lvl4pPr marL="1805026" indent="0">
              <a:buNone/>
              <a:defRPr sz="2106" b="1"/>
            </a:lvl4pPr>
            <a:lvl5pPr marL="2406701" indent="0">
              <a:buNone/>
              <a:defRPr sz="2106" b="1"/>
            </a:lvl5pPr>
            <a:lvl6pPr marL="3008376" indent="0">
              <a:buNone/>
              <a:defRPr sz="2106" b="1"/>
            </a:lvl6pPr>
            <a:lvl7pPr marL="3610051" indent="0">
              <a:buNone/>
              <a:defRPr sz="2106" b="1"/>
            </a:lvl7pPr>
            <a:lvl8pPr marL="4211726" indent="0">
              <a:buNone/>
              <a:defRPr sz="2106" b="1"/>
            </a:lvl8pPr>
            <a:lvl9pPr marL="4813402" indent="0">
              <a:buNone/>
              <a:defRPr sz="210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5476" y="2146682"/>
            <a:ext cx="5615581" cy="3900068"/>
          </a:xfrm>
        </p:spPr>
        <p:txBody>
          <a:bodyPr/>
          <a:lstStyle>
            <a:lvl1pPr>
              <a:defRPr sz="3158"/>
            </a:lvl1pPr>
            <a:lvl2pPr>
              <a:defRPr sz="2632"/>
            </a:lvl2pPr>
            <a:lvl3pPr>
              <a:defRPr sz="2369"/>
            </a:lvl3pPr>
            <a:lvl4pPr>
              <a:defRPr sz="2106"/>
            </a:lvl4pPr>
            <a:lvl5pPr>
              <a:defRPr sz="2106"/>
            </a:lvl5pPr>
            <a:lvl6pPr>
              <a:defRPr sz="2106"/>
            </a:lvl6pPr>
            <a:lvl7pPr>
              <a:defRPr sz="2106"/>
            </a:lvl7pPr>
            <a:lvl8pPr>
              <a:defRPr sz="2106"/>
            </a:lvl8pPr>
            <a:lvl9pPr>
              <a:defRPr sz="210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456264" y="1515214"/>
            <a:ext cx="5617787" cy="631469"/>
          </a:xfrm>
        </p:spPr>
        <p:txBody>
          <a:bodyPr anchor="b"/>
          <a:lstStyle>
            <a:lvl1pPr marL="0" indent="0">
              <a:buNone/>
              <a:defRPr sz="3158" b="1"/>
            </a:lvl1pPr>
            <a:lvl2pPr marL="601675" indent="0">
              <a:buNone/>
              <a:defRPr sz="2632" b="1"/>
            </a:lvl2pPr>
            <a:lvl3pPr marL="1203350" indent="0">
              <a:buNone/>
              <a:defRPr sz="2369" b="1"/>
            </a:lvl3pPr>
            <a:lvl4pPr marL="1805026" indent="0">
              <a:buNone/>
              <a:defRPr sz="2106" b="1"/>
            </a:lvl4pPr>
            <a:lvl5pPr marL="2406701" indent="0">
              <a:buNone/>
              <a:defRPr sz="2106" b="1"/>
            </a:lvl5pPr>
            <a:lvl6pPr marL="3008376" indent="0">
              <a:buNone/>
              <a:defRPr sz="2106" b="1"/>
            </a:lvl6pPr>
            <a:lvl7pPr marL="3610051" indent="0">
              <a:buNone/>
              <a:defRPr sz="2106" b="1"/>
            </a:lvl7pPr>
            <a:lvl8pPr marL="4211726" indent="0">
              <a:buNone/>
              <a:defRPr sz="2106" b="1"/>
            </a:lvl8pPr>
            <a:lvl9pPr marL="4813402" indent="0">
              <a:buNone/>
              <a:defRPr sz="210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456264" y="2146682"/>
            <a:ext cx="5617787" cy="3900068"/>
          </a:xfrm>
        </p:spPr>
        <p:txBody>
          <a:bodyPr/>
          <a:lstStyle>
            <a:lvl1pPr>
              <a:defRPr sz="3158"/>
            </a:lvl1pPr>
            <a:lvl2pPr>
              <a:defRPr sz="2632"/>
            </a:lvl2pPr>
            <a:lvl3pPr>
              <a:defRPr sz="2369"/>
            </a:lvl3pPr>
            <a:lvl4pPr>
              <a:defRPr sz="2106"/>
            </a:lvl4pPr>
            <a:lvl5pPr>
              <a:defRPr sz="2106"/>
            </a:lvl5pPr>
            <a:lvl6pPr>
              <a:defRPr sz="2106"/>
            </a:lvl6pPr>
            <a:lvl7pPr>
              <a:defRPr sz="2106"/>
            </a:lvl7pPr>
            <a:lvl8pPr>
              <a:defRPr sz="2106"/>
            </a:lvl8pPr>
            <a:lvl9pPr>
              <a:defRPr sz="210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252304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709525" cy="67691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69" y="195466"/>
            <a:ext cx="12325187" cy="637816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521012" y="314429"/>
            <a:ext cx="11438573" cy="460022"/>
          </a:xfrm>
        </p:spPr>
        <p:txBody>
          <a:bodyPr>
            <a:noAutofit/>
          </a:bodyPr>
          <a:lstStyle>
            <a:lvl1pPr algn="l">
              <a:defRPr sz="2632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709370" y="6201009"/>
            <a:ext cx="998837" cy="379064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780377" y="6167764"/>
            <a:ext cx="514885" cy="4163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06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‹#›</a:t>
            </a:fld>
            <a:endParaRPr lang="zh-CN" altLang="en-US" sz="2106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05579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36837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478" y="269510"/>
            <a:ext cx="4181346" cy="1146987"/>
          </a:xfrm>
        </p:spPr>
        <p:txBody>
          <a:bodyPr anchor="b"/>
          <a:lstStyle>
            <a:lvl1pPr algn="l">
              <a:defRPr sz="2632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969071" y="269512"/>
            <a:ext cx="7104978" cy="5777240"/>
          </a:xfrm>
        </p:spPr>
        <p:txBody>
          <a:bodyPr/>
          <a:lstStyle>
            <a:lvl1pPr>
              <a:defRPr sz="4211"/>
            </a:lvl1pPr>
            <a:lvl2pPr>
              <a:defRPr sz="3685"/>
            </a:lvl2pPr>
            <a:lvl3pPr>
              <a:defRPr sz="3158"/>
            </a:lvl3pPr>
            <a:lvl4pPr>
              <a:defRPr sz="2632"/>
            </a:lvl4pPr>
            <a:lvl5pPr>
              <a:defRPr sz="2632"/>
            </a:lvl5pPr>
            <a:lvl6pPr>
              <a:defRPr sz="2632"/>
            </a:lvl6pPr>
            <a:lvl7pPr>
              <a:defRPr sz="2632"/>
            </a:lvl7pPr>
            <a:lvl8pPr>
              <a:defRPr sz="2632"/>
            </a:lvl8pPr>
            <a:lvl9pPr>
              <a:defRPr sz="2632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5478" y="1416499"/>
            <a:ext cx="4181346" cy="4630253"/>
          </a:xfrm>
        </p:spPr>
        <p:txBody>
          <a:bodyPr/>
          <a:lstStyle>
            <a:lvl1pPr marL="0" indent="0">
              <a:buNone/>
              <a:defRPr sz="1842"/>
            </a:lvl1pPr>
            <a:lvl2pPr marL="601675" indent="0">
              <a:buNone/>
              <a:defRPr sz="1579"/>
            </a:lvl2pPr>
            <a:lvl3pPr marL="1203350" indent="0">
              <a:buNone/>
              <a:defRPr sz="1316"/>
            </a:lvl3pPr>
            <a:lvl4pPr marL="1805026" indent="0">
              <a:buNone/>
              <a:defRPr sz="1184"/>
            </a:lvl4pPr>
            <a:lvl5pPr marL="2406701" indent="0">
              <a:buNone/>
              <a:defRPr sz="1184"/>
            </a:lvl5pPr>
            <a:lvl6pPr marL="3008376" indent="0">
              <a:buNone/>
              <a:defRPr sz="1184"/>
            </a:lvl6pPr>
            <a:lvl7pPr marL="3610051" indent="0">
              <a:buNone/>
              <a:defRPr sz="1184"/>
            </a:lvl7pPr>
            <a:lvl8pPr marL="4211726" indent="0">
              <a:buNone/>
              <a:defRPr sz="1184"/>
            </a:lvl8pPr>
            <a:lvl9pPr marL="4813402" indent="0">
              <a:buNone/>
              <a:defRPr sz="118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53999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156" y="4738370"/>
            <a:ext cx="7625715" cy="559392"/>
          </a:xfrm>
        </p:spPr>
        <p:txBody>
          <a:bodyPr anchor="b"/>
          <a:lstStyle>
            <a:lvl1pPr algn="l">
              <a:defRPr sz="2632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491156" y="604831"/>
            <a:ext cx="7625715" cy="4061460"/>
          </a:xfrm>
        </p:spPr>
        <p:txBody>
          <a:bodyPr/>
          <a:lstStyle>
            <a:lvl1pPr marL="0" indent="0">
              <a:buNone/>
              <a:defRPr sz="4211"/>
            </a:lvl1pPr>
            <a:lvl2pPr marL="601675" indent="0">
              <a:buNone/>
              <a:defRPr sz="3685"/>
            </a:lvl2pPr>
            <a:lvl3pPr marL="1203350" indent="0">
              <a:buNone/>
              <a:defRPr sz="3158"/>
            </a:lvl3pPr>
            <a:lvl4pPr marL="1805026" indent="0">
              <a:buNone/>
              <a:defRPr sz="2632"/>
            </a:lvl4pPr>
            <a:lvl5pPr marL="2406701" indent="0">
              <a:buNone/>
              <a:defRPr sz="2632"/>
            </a:lvl5pPr>
            <a:lvl6pPr marL="3008376" indent="0">
              <a:buNone/>
              <a:defRPr sz="2632"/>
            </a:lvl6pPr>
            <a:lvl7pPr marL="3610051" indent="0">
              <a:buNone/>
              <a:defRPr sz="2632"/>
            </a:lvl7pPr>
            <a:lvl8pPr marL="4211726" indent="0">
              <a:buNone/>
              <a:defRPr sz="2632"/>
            </a:lvl8pPr>
            <a:lvl9pPr marL="4813402" indent="0">
              <a:buNone/>
              <a:defRPr sz="2632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491156" y="5297762"/>
            <a:ext cx="7625715" cy="794429"/>
          </a:xfrm>
        </p:spPr>
        <p:txBody>
          <a:bodyPr/>
          <a:lstStyle>
            <a:lvl1pPr marL="0" indent="0">
              <a:buNone/>
              <a:defRPr sz="1842"/>
            </a:lvl1pPr>
            <a:lvl2pPr marL="601675" indent="0">
              <a:buNone/>
              <a:defRPr sz="1579"/>
            </a:lvl2pPr>
            <a:lvl3pPr marL="1203350" indent="0">
              <a:buNone/>
              <a:defRPr sz="1316"/>
            </a:lvl3pPr>
            <a:lvl4pPr marL="1805026" indent="0">
              <a:buNone/>
              <a:defRPr sz="1184"/>
            </a:lvl4pPr>
            <a:lvl5pPr marL="2406701" indent="0">
              <a:buNone/>
              <a:defRPr sz="1184"/>
            </a:lvl5pPr>
            <a:lvl6pPr marL="3008376" indent="0">
              <a:buNone/>
              <a:defRPr sz="1184"/>
            </a:lvl6pPr>
            <a:lvl7pPr marL="3610051" indent="0">
              <a:buNone/>
              <a:defRPr sz="1184"/>
            </a:lvl7pPr>
            <a:lvl8pPr marL="4211726" indent="0">
              <a:buNone/>
              <a:defRPr sz="1184"/>
            </a:lvl8pPr>
            <a:lvl9pPr marL="4813402" indent="0">
              <a:buNone/>
              <a:defRPr sz="118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83154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96796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214406" y="203700"/>
            <a:ext cx="2859643" cy="433097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35476" y="203700"/>
            <a:ext cx="8367104" cy="433097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637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2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23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02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0262858" y="-79970"/>
            <a:ext cx="2381878" cy="25114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" y="-119881"/>
            <a:ext cx="1372350" cy="190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0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4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8692" y="3555353"/>
            <a:ext cx="9532143" cy="16342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592"/>
            </a:lvl1pPr>
            <a:lvl2pPr marL="493613" indent="0" algn="ctr">
              <a:buNone/>
              <a:defRPr sz="2159"/>
            </a:lvl2pPr>
            <a:lvl3pPr marL="987227" indent="0" algn="ctr">
              <a:buNone/>
              <a:defRPr sz="1945"/>
            </a:lvl3pPr>
            <a:lvl4pPr marL="1480835" indent="0" algn="ctr">
              <a:buNone/>
              <a:defRPr sz="1728"/>
            </a:lvl4pPr>
            <a:lvl5pPr marL="1974450" indent="0" algn="ctr">
              <a:buNone/>
              <a:defRPr sz="1728"/>
            </a:lvl5pPr>
            <a:lvl6pPr marL="2468060" indent="0" algn="ctr">
              <a:buNone/>
              <a:defRPr sz="1728"/>
            </a:lvl6pPr>
            <a:lvl7pPr marL="2961672" indent="0" algn="ctr">
              <a:buNone/>
              <a:defRPr sz="1728"/>
            </a:lvl7pPr>
            <a:lvl8pPr marL="3455284" indent="0" algn="ctr">
              <a:buNone/>
              <a:defRPr sz="1728"/>
            </a:lvl8pPr>
            <a:lvl9pPr marL="3948898" indent="0" algn="ctr">
              <a:buNone/>
              <a:defRPr sz="1728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82" y="6273980"/>
            <a:ext cx="2859643" cy="360392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EB5C08A1-7713-47CE-97B4-863D833656A0}" type="datetimeFigureOut">
              <a:rPr lang="id-ID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08/10/2021</a:t>
            </a:fld>
            <a:endParaRPr lang="id-ID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10035" y="6273980"/>
            <a:ext cx="4289465" cy="360392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9425" y="6273980"/>
            <a:ext cx="516327" cy="360392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BD3C9449-514E-4F2F-BDF6-E5528CC1E8B5}" type="slidenum">
              <a:rPr lang="id-ID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id-ID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007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4085" y="361039"/>
            <a:ext cx="10961356" cy="130746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74092" y="6274354"/>
            <a:ext cx="2859212" cy="359553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3BED4874-415F-4462-8CBD-90FA9588F10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210355" y="6274354"/>
            <a:ext cx="4288817" cy="359553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976236" y="6274354"/>
            <a:ext cx="2859212" cy="359553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8C92ADDF-ABC6-4EEC-846D-A1AE2D41067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96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53215" y="2102810"/>
            <a:ext cx="10803097" cy="14509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06429" y="3835824"/>
            <a:ext cx="8896668" cy="17298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2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4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5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7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8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10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11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35556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fld id="{8B4E67A1-5C53-42BD-AB2C-709FEF61F26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  <a:defRPr/>
              </a:pPr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42173" y="6274344"/>
            <a:ext cx="4025180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08049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5A80EFF5-4C64-44AF-903C-4654B01C43E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8184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398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487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6328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2561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4037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556" y="271893"/>
            <a:ext cx="11438414" cy="112768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635556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fld id="{9E773E08-A71B-4FDC-B054-E26753AAFF0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  <a:defRPr/>
              </a:pPr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42173" y="6274344"/>
            <a:ext cx="4025180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08049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CC93CDD0-E3EC-4FB5-9135-935862A1CC9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37977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0149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34706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8022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85577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556" y="271893"/>
            <a:ext cx="11438414" cy="112768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635556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fld id="{9E773E08-A71B-4FDC-B054-E26753AAFF0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  <a:defRPr/>
              </a:pPr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42173" y="6274344"/>
            <a:ext cx="4025180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08049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CC93CDD0-E3EC-4FB5-9135-935862A1CC9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9174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969" y="4349779"/>
            <a:ext cx="10803095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3969" y="2869036"/>
            <a:ext cx="10803095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22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451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6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9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612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5351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5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8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380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88691" y="1107814"/>
            <a:ext cx="9532144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88691" y="3555345"/>
            <a:ext cx="9532144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889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5943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7160" y="1687575"/>
            <a:ext cx="10961965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7160" y="4529971"/>
            <a:ext cx="10961965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5882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80" y="1801959"/>
            <a:ext cx="5401548" cy="429493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34197" y="1801959"/>
            <a:ext cx="5401548" cy="429493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7781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5" y="360392"/>
            <a:ext cx="10961965" cy="130838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5436" y="1659370"/>
            <a:ext cx="537672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75436" y="2472602"/>
            <a:ext cx="5376724" cy="36368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434197" y="1659370"/>
            <a:ext cx="540320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434197" y="2472602"/>
            <a:ext cx="5403204" cy="36368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4675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6050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0960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4196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5979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479" y="1579462"/>
            <a:ext cx="5613372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0677" y="1579462"/>
            <a:ext cx="5613372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1945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095254" y="360392"/>
            <a:ext cx="2740491" cy="57364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73780" y="360392"/>
            <a:ext cx="8062605" cy="573649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7509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FD8D8F-FC3C-4D63-B1CE-C3CF49686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9" b="65377"/>
          <a:stretch/>
        </p:blipFill>
        <p:spPr>
          <a:xfrm>
            <a:off x="1" y="4425451"/>
            <a:ext cx="3333645" cy="234364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FD64459-86C5-4124-AD04-02B020CE5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33" r="68790"/>
          <a:stretch/>
        </p:blipFill>
        <p:spPr>
          <a:xfrm>
            <a:off x="10487404" y="0"/>
            <a:ext cx="2222123" cy="346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9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2718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272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8691" y="1107814"/>
            <a:ext cx="9532144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8691" y="3555345"/>
            <a:ext cx="9532144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3900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9930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160" y="1687575"/>
            <a:ext cx="10961965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160" y="4529971"/>
            <a:ext cx="10961965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6369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3780" y="1801959"/>
            <a:ext cx="5401548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34197" y="1801959"/>
            <a:ext cx="5401548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9291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5" y="360392"/>
            <a:ext cx="10961965" cy="13083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5436" y="1659370"/>
            <a:ext cx="537672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5436" y="2472602"/>
            <a:ext cx="5376724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4197" y="1659370"/>
            <a:ext cx="540320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4197" y="2472602"/>
            <a:ext cx="5403204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3132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181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480" y="1515217"/>
            <a:ext cx="5615582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480" y="2146682"/>
            <a:ext cx="5615582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6268" y="1515217"/>
            <a:ext cx="561778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6268" y="2146682"/>
            <a:ext cx="561778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9906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1626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452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288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4200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95254" y="360392"/>
            <a:ext cx="2740491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3780" y="360392"/>
            <a:ext cx="8062605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8331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14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fade/>
      </p:transition>
    </mc:Choice>
    <mc:Fallback xmlns="">
      <p:transition spd="slow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81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fade/>
      </p:transition>
    </mc:Choice>
    <mc:Fallback xmlns="">
      <p:transition spd="slow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22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fade/>
      </p:transition>
    </mc:Choice>
    <mc:Fallback xmlns="">
      <p:transition spd="slow" advTm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709525" cy="676910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7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01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fade/>
      </p:transition>
    </mc:Choice>
    <mc:Fallback xmlns="">
      <p:transition spd="slow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88691" y="1107814"/>
            <a:ext cx="9532144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88691" y="3555345"/>
            <a:ext cx="9532144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49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1315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17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7160" y="1687575"/>
            <a:ext cx="10961965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7160" y="4529971"/>
            <a:ext cx="10961965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90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80" y="1801959"/>
            <a:ext cx="5401548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34197" y="1801959"/>
            <a:ext cx="5401548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34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5" y="360392"/>
            <a:ext cx="10961965" cy="130838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5436" y="1659370"/>
            <a:ext cx="537672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75436" y="2472602"/>
            <a:ext cx="5376724" cy="36368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434197" y="1659370"/>
            <a:ext cx="540320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434197" y="2472602"/>
            <a:ext cx="5403204" cy="36368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60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38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18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33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49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31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095254" y="360392"/>
            <a:ext cx="2740491" cy="57364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73780" y="360392"/>
            <a:ext cx="8062605" cy="573649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85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5053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88721" y="1107851"/>
            <a:ext cx="9532324" cy="2356728"/>
          </a:xfrm>
          <a:prstGeom prst="rect">
            <a:avLst/>
          </a:prstGeom>
        </p:spPr>
        <p:txBody>
          <a:bodyPr anchor="b"/>
          <a:lstStyle>
            <a:lvl1pPr algn="ctr">
              <a:defRPr sz="589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88721" y="3555463"/>
            <a:ext cx="9532324" cy="1634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61"/>
            </a:lvl1pPr>
            <a:lvl2pPr marL="449561" indent="0" algn="ctr">
              <a:buNone/>
              <a:defRPr sz="1965"/>
            </a:lvl2pPr>
            <a:lvl3pPr marL="899122" indent="0" algn="ctr">
              <a:buNone/>
              <a:defRPr sz="1768"/>
            </a:lvl3pPr>
            <a:lvl4pPr marL="1348684" indent="0" algn="ctr">
              <a:buNone/>
              <a:defRPr sz="1572"/>
            </a:lvl4pPr>
            <a:lvl5pPr marL="1797791" indent="0" algn="ctr">
              <a:buNone/>
              <a:defRPr sz="1572"/>
            </a:lvl5pPr>
            <a:lvl6pPr marL="2247352" indent="0" algn="ctr">
              <a:buNone/>
              <a:defRPr sz="1572"/>
            </a:lvl6pPr>
            <a:lvl7pPr marL="2696914" indent="0" algn="ctr">
              <a:buNone/>
              <a:defRPr sz="1572"/>
            </a:lvl7pPr>
            <a:lvl8pPr marL="3146475" indent="0" algn="ctr">
              <a:buNone/>
              <a:defRPr sz="1572"/>
            </a:lvl8pPr>
            <a:lvl9pPr marL="3596036" indent="0" algn="ctr">
              <a:buNone/>
              <a:defRPr sz="157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74051948"/>
      </p:ext>
    </p:extLst>
  </p:cSld>
  <p:clrMapOvr>
    <a:masterClrMapping/>
  </p:clrMapOvr>
  <p:transition advClick="0" advTm="0"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6328" y="1143115"/>
            <a:ext cx="6233908" cy="32333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32483151"/>
      </p:ext>
    </p:extLst>
  </p:cSld>
  <p:clrMapOvr>
    <a:masterClrMapping/>
  </p:clrMapOvr>
  <p:transition advClick="0" advTm="0"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7177" y="1687631"/>
            <a:ext cx="10962173" cy="2815851"/>
          </a:xfrm>
          <a:prstGeom prst="rect">
            <a:avLst/>
          </a:prstGeom>
        </p:spPr>
        <p:txBody>
          <a:bodyPr anchor="b"/>
          <a:lstStyle>
            <a:lvl1pPr>
              <a:defRPr sz="589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7177" y="4530122"/>
            <a:ext cx="10962173" cy="1480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61">
                <a:solidFill>
                  <a:schemeClr val="tx1">
                    <a:tint val="75000"/>
                  </a:schemeClr>
                </a:solidFill>
              </a:defRPr>
            </a:lvl1pPr>
            <a:lvl2pPr marL="449561" indent="0">
              <a:buNone/>
              <a:defRPr sz="1965">
                <a:solidFill>
                  <a:schemeClr val="tx1">
                    <a:tint val="75000"/>
                  </a:schemeClr>
                </a:solidFill>
              </a:defRPr>
            </a:lvl2pPr>
            <a:lvl3pPr marL="899122" indent="0">
              <a:buNone/>
              <a:defRPr sz="1768">
                <a:solidFill>
                  <a:schemeClr val="tx1">
                    <a:tint val="75000"/>
                  </a:schemeClr>
                </a:solidFill>
              </a:defRPr>
            </a:lvl3pPr>
            <a:lvl4pPr marL="1348684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4pPr>
            <a:lvl5pPr marL="1797791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5pPr>
            <a:lvl6pPr marL="2247352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6pPr>
            <a:lvl7pPr marL="2696914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7pPr>
            <a:lvl8pPr marL="3146475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8pPr>
            <a:lvl9pPr marL="3596036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946189672"/>
      </p:ext>
    </p:extLst>
  </p:cSld>
  <p:clrMapOvr>
    <a:masterClrMapping/>
  </p:clrMapOvr>
  <p:transition advClick="0" advTm="0"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97" y="1802019"/>
            <a:ext cx="5401650" cy="4295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34319" y="1802019"/>
            <a:ext cx="5401650" cy="4295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46594819"/>
      </p:ext>
    </p:extLst>
  </p:cSld>
  <p:clrMapOvr>
    <a:masterClrMapping/>
  </p:clrMapOvr>
  <p:transition advClick="0" advTm="0"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360404"/>
            <a:ext cx="10962173" cy="13084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37173" y="1755443"/>
            <a:ext cx="5080543" cy="81325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4"/>
            </a:lvl1pPr>
            <a:lvl2pPr marL="449561" indent="0">
              <a:buNone/>
              <a:defRPr sz="2361"/>
            </a:lvl2pPr>
            <a:lvl3pPr marL="899122" indent="0">
              <a:buNone/>
              <a:defRPr sz="1965"/>
            </a:lvl3pPr>
            <a:lvl4pPr marL="1348684" indent="0">
              <a:buNone/>
              <a:defRPr sz="1768"/>
            </a:lvl4pPr>
            <a:lvl5pPr marL="1797791" indent="0">
              <a:buNone/>
              <a:defRPr sz="1768"/>
            </a:lvl5pPr>
            <a:lvl6pPr marL="2247352" indent="0">
              <a:buNone/>
              <a:defRPr sz="1768"/>
            </a:lvl6pPr>
            <a:lvl7pPr marL="2696914" indent="0">
              <a:buNone/>
              <a:defRPr sz="1768"/>
            </a:lvl7pPr>
            <a:lvl8pPr marL="3146475" indent="0">
              <a:buNone/>
              <a:defRPr sz="1768"/>
            </a:lvl8pPr>
            <a:lvl9pPr marL="3596036" indent="0">
              <a:buNone/>
              <a:defRPr sz="176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37173" y="2630916"/>
            <a:ext cx="5080543" cy="34787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522655" y="1755443"/>
            <a:ext cx="5105564" cy="81325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4"/>
            </a:lvl1pPr>
            <a:lvl2pPr marL="449561" indent="0">
              <a:buNone/>
              <a:defRPr sz="2361"/>
            </a:lvl2pPr>
            <a:lvl3pPr marL="899122" indent="0">
              <a:buNone/>
              <a:defRPr sz="1965"/>
            </a:lvl3pPr>
            <a:lvl4pPr marL="1348684" indent="0">
              <a:buNone/>
              <a:defRPr sz="1768"/>
            </a:lvl4pPr>
            <a:lvl5pPr marL="1797791" indent="0">
              <a:buNone/>
              <a:defRPr sz="1768"/>
            </a:lvl5pPr>
            <a:lvl6pPr marL="2247352" indent="0">
              <a:buNone/>
              <a:defRPr sz="1768"/>
            </a:lvl6pPr>
            <a:lvl7pPr marL="2696914" indent="0">
              <a:buNone/>
              <a:defRPr sz="1768"/>
            </a:lvl7pPr>
            <a:lvl8pPr marL="3146475" indent="0">
              <a:buNone/>
              <a:defRPr sz="1768"/>
            </a:lvl8pPr>
            <a:lvl9pPr marL="3596036" indent="0">
              <a:buNone/>
              <a:defRPr sz="176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522655" y="2630916"/>
            <a:ext cx="5105564" cy="34787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45504202"/>
      </p:ext>
    </p:extLst>
  </p:cSld>
  <p:clrMapOvr>
    <a:masterClrMapping/>
  </p:clrMapOvr>
  <p:transition advClick="0" advTm="0"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93831104"/>
      </p:ext>
    </p:extLst>
  </p:cSld>
  <p:clrMapOvr>
    <a:masterClrMapping/>
  </p:clrMapOvr>
  <p:transition advClick="0" advTm="0"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8356587"/>
      </p:ext>
    </p:extLst>
  </p:cSld>
  <p:clrMapOvr>
    <a:masterClrMapping/>
  </p:clrMapOvr>
  <p:transition advClick="0" advTm="0"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451289"/>
            <a:ext cx="4099229" cy="1579509"/>
          </a:xfrm>
          <a:prstGeom prst="rect">
            <a:avLst/>
          </a:prstGeom>
        </p:spPr>
        <p:txBody>
          <a:bodyPr anchor="b"/>
          <a:lstStyle>
            <a:lvl1pPr>
              <a:defRPr sz="314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03306" y="974658"/>
            <a:ext cx="6434319" cy="4810609"/>
          </a:xfrm>
          <a:prstGeom prst="rect">
            <a:avLst/>
          </a:prstGeom>
        </p:spPr>
        <p:txBody>
          <a:bodyPr/>
          <a:lstStyle>
            <a:lvl1pPr>
              <a:defRPr sz="3147"/>
            </a:lvl1pPr>
            <a:lvl2pPr>
              <a:defRPr sz="2754"/>
            </a:lvl2pPr>
            <a:lvl3pPr>
              <a:defRPr sz="2361"/>
            </a:lvl3pPr>
            <a:lvl4pPr>
              <a:defRPr sz="1965"/>
            </a:lvl4pPr>
            <a:lvl5pPr>
              <a:defRPr sz="1965"/>
            </a:lvl5pPr>
            <a:lvl6pPr>
              <a:defRPr sz="1965"/>
            </a:lvl6pPr>
            <a:lvl7pPr>
              <a:defRPr sz="1965"/>
            </a:lvl7pPr>
            <a:lvl8pPr>
              <a:defRPr sz="1965"/>
            </a:lvl8pPr>
            <a:lvl9pPr>
              <a:defRPr sz="19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52" y="2030799"/>
            <a:ext cx="4099229" cy="3762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2"/>
            </a:lvl1pPr>
            <a:lvl2pPr marL="449561" indent="0">
              <a:buNone/>
              <a:defRPr sz="1375"/>
            </a:lvl2pPr>
            <a:lvl3pPr marL="899122" indent="0">
              <a:buNone/>
              <a:defRPr sz="1179"/>
            </a:lvl3pPr>
            <a:lvl4pPr marL="1348684" indent="0">
              <a:buNone/>
              <a:defRPr sz="982"/>
            </a:lvl4pPr>
            <a:lvl5pPr marL="1797791" indent="0">
              <a:buNone/>
              <a:defRPr sz="982"/>
            </a:lvl5pPr>
            <a:lvl6pPr marL="2247352" indent="0">
              <a:buNone/>
              <a:defRPr sz="982"/>
            </a:lvl6pPr>
            <a:lvl7pPr marL="2696914" indent="0">
              <a:buNone/>
              <a:defRPr sz="982"/>
            </a:lvl7pPr>
            <a:lvl8pPr marL="3146475" indent="0">
              <a:buNone/>
              <a:defRPr sz="982"/>
            </a:lvl8pPr>
            <a:lvl9pPr marL="3596036" indent="0">
              <a:buNone/>
              <a:defRPr sz="98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16344903"/>
      </p:ext>
    </p:extLst>
  </p:cSld>
  <p:clrMapOvr>
    <a:masterClrMapping/>
  </p:clrMapOvr>
  <p:transition advClick="0" advTm="0"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451289"/>
            <a:ext cx="4342242" cy="1579509"/>
          </a:xfrm>
          <a:prstGeom prst="rect">
            <a:avLst/>
          </a:prstGeom>
        </p:spPr>
        <p:txBody>
          <a:bodyPr anchor="b"/>
          <a:lstStyle>
            <a:lvl1pPr>
              <a:defRPr sz="314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03306" y="451289"/>
            <a:ext cx="6434319" cy="5333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7"/>
            </a:lvl1pPr>
            <a:lvl2pPr marL="449561" indent="0">
              <a:buNone/>
              <a:defRPr sz="2754"/>
            </a:lvl2pPr>
            <a:lvl3pPr marL="899122" indent="0">
              <a:buNone/>
              <a:defRPr sz="2361"/>
            </a:lvl3pPr>
            <a:lvl4pPr marL="1348684" indent="0">
              <a:buNone/>
              <a:defRPr sz="1965"/>
            </a:lvl4pPr>
            <a:lvl5pPr marL="1797791" indent="0">
              <a:buNone/>
              <a:defRPr sz="1965"/>
            </a:lvl5pPr>
            <a:lvl6pPr marL="2247352" indent="0">
              <a:buNone/>
              <a:defRPr sz="1965"/>
            </a:lvl6pPr>
            <a:lvl7pPr marL="2696914" indent="0">
              <a:buNone/>
              <a:defRPr sz="1965"/>
            </a:lvl7pPr>
            <a:lvl8pPr marL="3146475" indent="0">
              <a:buNone/>
              <a:defRPr sz="1965"/>
            </a:lvl8pPr>
            <a:lvl9pPr marL="3596036" indent="0">
              <a:buNone/>
              <a:defRPr sz="19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52" y="2030799"/>
            <a:ext cx="4342242" cy="3762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65"/>
            </a:lvl1pPr>
            <a:lvl2pPr marL="449561" indent="0">
              <a:buNone/>
              <a:defRPr sz="1768"/>
            </a:lvl2pPr>
            <a:lvl3pPr marL="899122" indent="0">
              <a:buNone/>
              <a:defRPr sz="1572"/>
            </a:lvl3pPr>
            <a:lvl4pPr marL="1348684" indent="0">
              <a:buNone/>
              <a:defRPr sz="1375"/>
            </a:lvl4pPr>
            <a:lvl5pPr marL="1797791" indent="0">
              <a:buNone/>
              <a:defRPr sz="1375"/>
            </a:lvl5pPr>
            <a:lvl6pPr marL="2247352" indent="0">
              <a:buNone/>
              <a:defRPr sz="1375"/>
            </a:lvl6pPr>
            <a:lvl7pPr marL="2696914" indent="0">
              <a:buNone/>
              <a:defRPr sz="1375"/>
            </a:lvl7pPr>
            <a:lvl8pPr marL="3146475" indent="0">
              <a:buNone/>
              <a:defRPr sz="1375"/>
            </a:lvl8pPr>
            <a:lvl9pPr marL="3596036" indent="0">
              <a:buNone/>
              <a:defRPr sz="13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29952137"/>
      </p:ext>
    </p:extLst>
  </p:cSld>
  <p:clrMapOvr>
    <a:masterClrMapping/>
  </p:clrMapOvr>
  <p:transition advClick="0" advTm="0"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46328" y="1143115"/>
            <a:ext cx="6233908" cy="323338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58403322"/>
      </p:ext>
    </p:extLst>
  </p:cSld>
  <p:clrMapOvr>
    <a:masterClrMapping/>
  </p:clrMapOvr>
  <p:transition advClick="0" advTm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480" y="269511"/>
            <a:ext cx="418134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9075" y="269517"/>
            <a:ext cx="7104978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480" y="1416502"/>
            <a:ext cx="418134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803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095426" y="360405"/>
            <a:ext cx="2740543" cy="573669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73796" y="360405"/>
            <a:ext cx="8062758" cy="573669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79909867"/>
      </p:ext>
    </p:extLst>
  </p:cSld>
  <p:clrMapOvr>
    <a:masterClrMapping/>
  </p:clrMapOvr>
  <p:transition advClick="0" advTm="0"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97" y="1802019"/>
            <a:ext cx="5401650" cy="42950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434319" y="1802019"/>
            <a:ext cx="5401650" cy="207154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434319" y="4023988"/>
            <a:ext cx="5401650" cy="20731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50020373"/>
      </p:ext>
    </p:extLst>
  </p:cSld>
  <p:clrMapOvr>
    <a:masterClrMapping/>
  </p:clrMapOvr>
  <p:transition advClick="0" advTm="0"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85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352AA3-D564-425D-8254-4A63F7466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780" y="360392"/>
            <a:ext cx="10961965" cy="130838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618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88721" y="1107851"/>
            <a:ext cx="9532324" cy="2356728"/>
          </a:xfrm>
          <a:prstGeom prst="rect">
            <a:avLst/>
          </a:prstGeom>
        </p:spPr>
        <p:txBody>
          <a:bodyPr anchor="b"/>
          <a:lstStyle>
            <a:lvl1pPr algn="ctr">
              <a:defRPr sz="589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88721" y="3555463"/>
            <a:ext cx="9532324" cy="1634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61"/>
            </a:lvl1pPr>
            <a:lvl2pPr marL="449561" indent="0" algn="ctr">
              <a:buNone/>
              <a:defRPr sz="1965"/>
            </a:lvl2pPr>
            <a:lvl3pPr marL="899122" indent="0" algn="ctr">
              <a:buNone/>
              <a:defRPr sz="1768"/>
            </a:lvl3pPr>
            <a:lvl4pPr marL="1348684" indent="0" algn="ctr">
              <a:buNone/>
              <a:defRPr sz="1572"/>
            </a:lvl4pPr>
            <a:lvl5pPr marL="1797791" indent="0" algn="ctr">
              <a:buNone/>
              <a:defRPr sz="1572"/>
            </a:lvl5pPr>
            <a:lvl6pPr marL="2247352" indent="0" algn="ctr">
              <a:buNone/>
              <a:defRPr sz="1572"/>
            </a:lvl6pPr>
            <a:lvl7pPr marL="2696914" indent="0" algn="ctr">
              <a:buNone/>
              <a:defRPr sz="1572"/>
            </a:lvl7pPr>
            <a:lvl8pPr marL="3146475" indent="0" algn="ctr">
              <a:buNone/>
              <a:defRPr sz="1572"/>
            </a:lvl8pPr>
            <a:lvl9pPr marL="3596036" indent="0" algn="ctr">
              <a:buNone/>
              <a:defRPr sz="157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524726339"/>
      </p:ext>
    </p:extLst>
  </p:cSld>
  <p:clrMapOvr>
    <a:masterClrMapping/>
  </p:clrMapOvr>
  <p:transition advClick="0" advTm="0"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6328" y="1143115"/>
            <a:ext cx="6233908" cy="32333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86195622"/>
      </p:ext>
    </p:extLst>
  </p:cSld>
  <p:clrMapOvr>
    <a:masterClrMapping/>
  </p:clrMapOvr>
  <p:transition advClick="0" advTm="0"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7177" y="1687631"/>
            <a:ext cx="10962173" cy="2815851"/>
          </a:xfrm>
          <a:prstGeom prst="rect">
            <a:avLst/>
          </a:prstGeom>
        </p:spPr>
        <p:txBody>
          <a:bodyPr anchor="b"/>
          <a:lstStyle>
            <a:lvl1pPr>
              <a:defRPr sz="589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7177" y="4530122"/>
            <a:ext cx="10962173" cy="1480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61">
                <a:solidFill>
                  <a:schemeClr val="tx1">
                    <a:tint val="75000"/>
                  </a:schemeClr>
                </a:solidFill>
              </a:defRPr>
            </a:lvl1pPr>
            <a:lvl2pPr marL="449561" indent="0">
              <a:buNone/>
              <a:defRPr sz="1965">
                <a:solidFill>
                  <a:schemeClr val="tx1">
                    <a:tint val="75000"/>
                  </a:schemeClr>
                </a:solidFill>
              </a:defRPr>
            </a:lvl2pPr>
            <a:lvl3pPr marL="899122" indent="0">
              <a:buNone/>
              <a:defRPr sz="1768">
                <a:solidFill>
                  <a:schemeClr val="tx1">
                    <a:tint val="75000"/>
                  </a:schemeClr>
                </a:solidFill>
              </a:defRPr>
            </a:lvl3pPr>
            <a:lvl4pPr marL="1348684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4pPr>
            <a:lvl5pPr marL="1797791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5pPr>
            <a:lvl6pPr marL="2247352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6pPr>
            <a:lvl7pPr marL="2696914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7pPr>
            <a:lvl8pPr marL="3146475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8pPr>
            <a:lvl9pPr marL="3596036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51395753"/>
      </p:ext>
    </p:extLst>
  </p:cSld>
  <p:clrMapOvr>
    <a:masterClrMapping/>
  </p:clrMapOvr>
  <p:transition advClick="0" advTm="0"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97" y="1802019"/>
            <a:ext cx="5401650" cy="4295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34319" y="1802019"/>
            <a:ext cx="5401650" cy="4295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27556017"/>
      </p:ext>
    </p:extLst>
  </p:cSld>
  <p:clrMapOvr>
    <a:masterClrMapping/>
  </p:clrMapOvr>
  <p:transition advClick="0" advTm="0"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360404"/>
            <a:ext cx="10962173" cy="13084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37173" y="1755443"/>
            <a:ext cx="5080543" cy="81325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4"/>
            </a:lvl1pPr>
            <a:lvl2pPr marL="449561" indent="0">
              <a:buNone/>
              <a:defRPr sz="2361"/>
            </a:lvl2pPr>
            <a:lvl3pPr marL="899122" indent="0">
              <a:buNone/>
              <a:defRPr sz="1965"/>
            </a:lvl3pPr>
            <a:lvl4pPr marL="1348684" indent="0">
              <a:buNone/>
              <a:defRPr sz="1768"/>
            </a:lvl4pPr>
            <a:lvl5pPr marL="1797791" indent="0">
              <a:buNone/>
              <a:defRPr sz="1768"/>
            </a:lvl5pPr>
            <a:lvl6pPr marL="2247352" indent="0">
              <a:buNone/>
              <a:defRPr sz="1768"/>
            </a:lvl6pPr>
            <a:lvl7pPr marL="2696914" indent="0">
              <a:buNone/>
              <a:defRPr sz="1768"/>
            </a:lvl7pPr>
            <a:lvl8pPr marL="3146475" indent="0">
              <a:buNone/>
              <a:defRPr sz="1768"/>
            </a:lvl8pPr>
            <a:lvl9pPr marL="3596036" indent="0">
              <a:buNone/>
              <a:defRPr sz="176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37173" y="2630916"/>
            <a:ext cx="5080543" cy="34787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522655" y="1755443"/>
            <a:ext cx="5105564" cy="81325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4"/>
            </a:lvl1pPr>
            <a:lvl2pPr marL="449561" indent="0">
              <a:buNone/>
              <a:defRPr sz="2361"/>
            </a:lvl2pPr>
            <a:lvl3pPr marL="899122" indent="0">
              <a:buNone/>
              <a:defRPr sz="1965"/>
            </a:lvl3pPr>
            <a:lvl4pPr marL="1348684" indent="0">
              <a:buNone/>
              <a:defRPr sz="1768"/>
            </a:lvl4pPr>
            <a:lvl5pPr marL="1797791" indent="0">
              <a:buNone/>
              <a:defRPr sz="1768"/>
            </a:lvl5pPr>
            <a:lvl6pPr marL="2247352" indent="0">
              <a:buNone/>
              <a:defRPr sz="1768"/>
            </a:lvl6pPr>
            <a:lvl7pPr marL="2696914" indent="0">
              <a:buNone/>
              <a:defRPr sz="1768"/>
            </a:lvl7pPr>
            <a:lvl8pPr marL="3146475" indent="0">
              <a:buNone/>
              <a:defRPr sz="1768"/>
            </a:lvl8pPr>
            <a:lvl9pPr marL="3596036" indent="0">
              <a:buNone/>
              <a:defRPr sz="176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522655" y="2630916"/>
            <a:ext cx="5105564" cy="34787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00869065"/>
      </p:ext>
    </p:extLst>
  </p:cSld>
  <p:clrMapOvr>
    <a:masterClrMapping/>
  </p:clrMapOvr>
  <p:transition advClick="0" advTm="0"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99140261"/>
      </p:ext>
    </p:extLst>
  </p:cSld>
  <p:clrMapOvr>
    <a:masterClrMapping/>
  </p:clrMapOvr>
  <p:transition advClick="0" advTm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1159" y="4738375"/>
            <a:ext cx="7625715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91159" y="604832"/>
            <a:ext cx="7625715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225" indent="0">
              <a:buNone/>
              <a:defRPr sz="3877"/>
            </a:lvl2pPr>
            <a:lvl3pPr marL="1278451" indent="0">
              <a:buNone/>
              <a:defRPr sz="3342"/>
            </a:lvl3pPr>
            <a:lvl4pPr marL="1917675" indent="0">
              <a:buNone/>
              <a:defRPr sz="2807"/>
            </a:lvl4pPr>
            <a:lvl5pPr marL="2556900" indent="0">
              <a:buNone/>
              <a:defRPr sz="2807"/>
            </a:lvl5pPr>
            <a:lvl6pPr marL="3196125" indent="0">
              <a:buNone/>
              <a:defRPr sz="2807"/>
            </a:lvl6pPr>
            <a:lvl7pPr marL="3835351" indent="0">
              <a:buNone/>
              <a:defRPr sz="2807"/>
            </a:lvl7pPr>
            <a:lvl8pPr marL="4474575" indent="0">
              <a:buNone/>
              <a:defRPr sz="2807"/>
            </a:lvl8pPr>
            <a:lvl9pPr marL="5113800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91159" y="5297764"/>
            <a:ext cx="7625715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4933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419351"/>
      </p:ext>
    </p:extLst>
  </p:cSld>
  <p:clrMapOvr>
    <a:masterClrMapping/>
  </p:clrMapOvr>
  <p:transition advClick="0" advTm="0"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451289"/>
            <a:ext cx="4099229" cy="1579509"/>
          </a:xfrm>
          <a:prstGeom prst="rect">
            <a:avLst/>
          </a:prstGeom>
        </p:spPr>
        <p:txBody>
          <a:bodyPr anchor="b"/>
          <a:lstStyle>
            <a:lvl1pPr>
              <a:defRPr sz="314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03306" y="974658"/>
            <a:ext cx="6434319" cy="4810609"/>
          </a:xfrm>
          <a:prstGeom prst="rect">
            <a:avLst/>
          </a:prstGeom>
        </p:spPr>
        <p:txBody>
          <a:bodyPr/>
          <a:lstStyle>
            <a:lvl1pPr>
              <a:defRPr sz="3147"/>
            </a:lvl1pPr>
            <a:lvl2pPr>
              <a:defRPr sz="2754"/>
            </a:lvl2pPr>
            <a:lvl3pPr>
              <a:defRPr sz="2361"/>
            </a:lvl3pPr>
            <a:lvl4pPr>
              <a:defRPr sz="1965"/>
            </a:lvl4pPr>
            <a:lvl5pPr>
              <a:defRPr sz="1965"/>
            </a:lvl5pPr>
            <a:lvl6pPr>
              <a:defRPr sz="1965"/>
            </a:lvl6pPr>
            <a:lvl7pPr>
              <a:defRPr sz="1965"/>
            </a:lvl7pPr>
            <a:lvl8pPr>
              <a:defRPr sz="1965"/>
            </a:lvl8pPr>
            <a:lvl9pPr>
              <a:defRPr sz="19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52" y="2030799"/>
            <a:ext cx="4099229" cy="3762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2"/>
            </a:lvl1pPr>
            <a:lvl2pPr marL="449561" indent="0">
              <a:buNone/>
              <a:defRPr sz="1375"/>
            </a:lvl2pPr>
            <a:lvl3pPr marL="899122" indent="0">
              <a:buNone/>
              <a:defRPr sz="1179"/>
            </a:lvl3pPr>
            <a:lvl4pPr marL="1348684" indent="0">
              <a:buNone/>
              <a:defRPr sz="982"/>
            </a:lvl4pPr>
            <a:lvl5pPr marL="1797791" indent="0">
              <a:buNone/>
              <a:defRPr sz="982"/>
            </a:lvl5pPr>
            <a:lvl6pPr marL="2247352" indent="0">
              <a:buNone/>
              <a:defRPr sz="982"/>
            </a:lvl6pPr>
            <a:lvl7pPr marL="2696914" indent="0">
              <a:buNone/>
              <a:defRPr sz="982"/>
            </a:lvl7pPr>
            <a:lvl8pPr marL="3146475" indent="0">
              <a:buNone/>
              <a:defRPr sz="982"/>
            </a:lvl8pPr>
            <a:lvl9pPr marL="3596036" indent="0">
              <a:buNone/>
              <a:defRPr sz="98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06023927"/>
      </p:ext>
    </p:extLst>
  </p:cSld>
  <p:clrMapOvr>
    <a:masterClrMapping/>
  </p:clrMapOvr>
  <p:transition advClick="0" advTm="0"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451289"/>
            <a:ext cx="4342242" cy="1579509"/>
          </a:xfrm>
          <a:prstGeom prst="rect">
            <a:avLst/>
          </a:prstGeom>
        </p:spPr>
        <p:txBody>
          <a:bodyPr anchor="b"/>
          <a:lstStyle>
            <a:lvl1pPr>
              <a:defRPr sz="314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03306" y="451289"/>
            <a:ext cx="6434319" cy="5333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7"/>
            </a:lvl1pPr>
            <a:lvl2pPr marL="449561" indent="0">
              <a:buNone/>
              <a:defRPr sz="2754"/>
            </a:lvl2pPr>
            <a:lvl3pPr marL="899122" indent="0">
              <a:buNone/>
              <a:defRPr sz="2361"/>
            </a:lvl3pPr>
            <a:lvl4pPr marL="1348684" indent="0">
              <a:buNone/>
              <a:defRPr sz="1965"/>
            </a:lvl4pPr>
            <a:lvl5pPr marL="1797791" indent="0">
              <a:buNone/>
              <a:defRPr sz="1965"/>
            </a:lvl5pPr>
            <a:lvl6pPr marL="2247352" indent="0">
              <a:buNone/>
              <a:defRPr sz="1965"/>
            </a:lvl6pPr>
            <a:lvl7pPr marL="2696914" indent="0">
              <a:buNone/>
              <a:defRPr sz="1965"/>
            </a:lvl7pPr>
            <a:lvl8pPr marL="3146475" indent="0">
              <a:buNone/>
              <a:defRPr sz="1965"/>
            </a:lvl8pPr>
            <a:lvl9pPr marL="3596036" indent="0">
              <a:buNone/>
              <a:defRPr sz="19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52" y="2030799"/>
            <a:ext cx="4342242" cy="3762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65"/>
            </a:lvl1pPr>
            <a:lvl2pPr marL="449561" indent="0">
              <a:buNone/>
              <a:defRPr sz="1768"/>
            </a:lvl2pPr>
            <a:lvl3pPr marL="899122" indent="0">
              <a:buNone/>
              <a:defRPr sz="1572"/>
            </a:lvl3pPr>
            <a:lvl4pPr marL="1348684" indent="0">
              <a:buNone/>
              <a:defRPr sz="1375"/>
            </a:lvl4pPr>
            <a:lvl5pPr marL="1797791" indent="0">
              <a:buNone/>
              <a:defRPr sz="1375"/>
            </a:lvl5pPr>
            <a:lvl6pPr marL="2247352" indent="0">
              <a:buNone/>
              <a:defRPr sz="1375"/>
            </a:lvl6pPr>
            <a:lvl7pPr marL="2696914" indent="0">
              <a:buNone/>
              <a:defRPr sz="1375"/>
            </a:lvl7pPr>
            <a:lvl8pPr marL="3146475" indent="0">
              <a:buNone/>
              <a:defRPr sz="1375"/>
            </a:lvl8pPr>
            <a:lvl9pPr marL="3596036" indent="0">
              <a:buNone/>
              <a:defRPr sz="13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19565377"/>
      </p:ext>
    </p:extLst>
  </p:cSld>
  <p:clrMapOvr>
    <a:masterClrMapping/>
  </p:clrMapOvr>
  <p:transition advClick="0" advTm="0"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46328" y="1143115"/>
            <a:ext cx="6233908" cy="323338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06232140"/>
      </p:ext>
    </p:extLst>
  </p:cSld>
  <p:clrMapOvr>
    <a:masterClrMapping/>
  </p:clrMapOvr>
  <p:transition advClick="0" advTm="0"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095426" y="360405"/>
            <a:ext cx="2740543" cy="573669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73796" y="360405"/>
            <a:ext cx="8062758" cy="573669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46165582"/>
      </p:ext>
    </p:extLst>
  </p:cSld>
  <p:clrMapOvr>
    <a:masterClrMapping/>
  </p:clrMapOvr>
  <p:transition advClick="0" advTm="0"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97" y="1802019"/>
            <a:ext cx="5401650" cy="42950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434319" y="1802019"/>
            <a:ext cx="5401650" cy="207154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434319" y="4023988"/>
            <a:ext cx="5401650" cy="20731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69464594"/>
      </p:ext>
    </p:extLst>
  </p:cSld>
  <p:clrMapOvr>
    <a:masterClrMapping/>
  </p:clrMapOvr>
  <p:transition advClick="0" advTm="0"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88721" y="1107851"/>
            <a:ext cx="9532324" cy="2356728"/>
          </a:xfrm>
          <a:prstGeom prst="rect">
            <a:avLst/>
          </a:prstGeom>
        </p:spPr>
        <p:txBody>
          <a:bodyPr anchor="b"/>
          <a:lstStyle>
            <a:lvl1pPr algn="ctr">
              <a:defRPr sz="589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88721" y="3555463"/>
            <a:ext cx="9532324" cy="1634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61"/>
            </a:lvl1pPr>
            <a:lvl2pPr marL="449561" indent="0" algn="ctr">
              <a:buNone/>
              <a:defRPr sz="1965"/>
            </a:lvl2pPr>
            <a:lvl3pPr marL="899122" indent="0" algn="ctr">
              <a:buNone/>
              <a:defRPr sz="1768"/>
            </a:lvl3pPr>
            <a:lvl4pPr marL="1348684" indent="0" algn="ctr">
              <a:buNone/>
              <a:defRPr sz="1572"/>
            </a:lvl4pPr>
            <a:lvl5pPr marL="1797791" indent="0" algn="ctr">
              <a:buNone/>
              <a:defRPr sz="1572"/>
            </a:lvl5pPr>
            <a:lvl6pPr marL="2247352" indent="0" algn="ctr">
              <a:buNone/>
              <a:defRPr sz="1572"/>
            </a:lvl6pPr>
            <a:lvl7pPr marL="2696914" indent="0" algn="ctr">
              <a:buNone/>
              <a:defRPr sz="1572"/>
            </a:lvl7pPr>
            <a:lvl8pPr marL="3146475" indent="0" algn="ctr">
              <a:buNone/>
              <a:defRPr sz="1572"/>
            </a:lvl8pPr>
            <a:lvl9pPr marL="3596036" indent="0" algn="ctr">
              <a:buNone/>
              <a:defRPr sz="157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312805156"/>
      </p:ext>
    </p:extLst>
  </p:cSld>
  <p:clrMapOvr>
    <a:masterClrMapping/>
  </p:clrMapOvr>
  <p:transition advClick="0" advTm="0"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6328" y="1143115"/>
            <a:ext cx="6233908" cy="32333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53738597"/>
      </p:ext>
    </p:extLst>
  </p:cSld>
  <p:clrMapOvr>
    <a:masterClrMapping/>
  </p:clrMapOvr>
  <p:transition advClick="0" advTm="0"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7177" y="1687631"/>
            <a:ext cx="10962173" cy="2815851"/>
          </a:xfrm>
          <a:prstGeom prst="rect">
            <a:avLst/>
          </a:prstGeom>
        </p:spPr>
        <p:txBody>
          <a:bodyPr anchor="b"/>
          <a:lstStyle>
            <a:lvl1pPr>
              <a:defRPr sz="589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7177" y="4530122"/>
            <a:ext cx="10962173" cy="1480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61">
                <a:solidFill>
                  <a:schemeClr val="tx1">
                    <a:tint val="75000"/>
                  </a:schemeClr>
                </a:solidFill>
              </a:defRPr>
            </a:lvl1pPr>
            <a:lvl2pPr marL="449561" indent="0">
              <a:buNone/>
              <a:defRPr sz="1965">
                <a:solidFill>
                  <a:schemeClr val="tx1">
                    <a:tint val="75000"/>
                  </a:schemeClr>
                </a:solidFill>
              </a:defRPr>
            </a:lvl2pPr>
            <a:lvl3pPr marL="899122" indent="0">
              <a:buNone/>
              <a:defRPr sz="1768">
                <a:solidFill>
                  <a:schemeClr val="tx1">
                    <a:tint val="75000"/>
                  </a:schemeClr>
                </a:solidFill>
              </a:defRPr>
            </a:lvl3pPr>
            <a:lvl4pPr marL="1348684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4pPr>
            <a:lvl5pPr marL="1797791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5pPr>
            <a:lvl6pPr marL="2247352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6pPr>
            <a:lvl7pPr marL="2696914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7pPr>
            <a:lvl8pPr marL="3146475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8pPr>
            <a:lvl9pPr marL="3596036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05141219"/>
      </p:ext>
    </p:extLst>
  </p:cSld>
  <p:clrMapOvr>
    <a:masterClrMapping/>
  </p:clrMapOvr>
  <p:transition advClick="0" advTm="0"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97" y="1802019"/>
            <a:ext cx="5401650" cy="4295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34319" y="1802019"/>
            <a:ext cx="5401650" cy="4295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78074511"/>
      </p:ext>
    </p:extLst>
  </p:cSld>
  <p:clrMapOvr>
    <a:masterClrMapping/>
  </p:clrMapOvr>
  <p:transition advClick="0" advTm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6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image" Target="../media/image6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.jp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5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5478" y="271082"/>
            <a:ext cx="11438574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478" y="1579462"/>
            <a:ext cx="11438574" cy="4467293"/>
          </a:xfrm>
          <a:prstGeom prst="rect">
            <a:avLst/>
          </a:prstGeom>
        </p:spPr>
        <p:txBody>
          <a:bodyPr vert="horz" lIns="95628" tIns="47814" rIns="95628" bIns="478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477" y="6273956"/>
            <a:ext cx="2965557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42423" y="6273956"/>
            <a:ext cx="4024684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8496" y="6273956"/>
            <a:ext cx="2965557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97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0" r:id="rId1"/>
    <p:sldLayoutId id="2147484361" r:id="rId2"/>
    <p:sldLayoutId id="2147484362" r:id="rId3"/>
    <p:sldLayoutId id="2147484363" r:id="rId4"/>
    <p:sldLayoutId id="2147484364" r:id="rId5"/>
    <p:sldLayoutId id="2147484365" r:id="rId6"/>
    <p:sldLayoutId id="2147484366" r:id="rId7"/>
    <p:sldLayoutId id="2147484367" r:id="rId8"/>
    <p:sldLayoutId id="2147484368" r:id="rId9"/>
    <p:sldLayoutId id="2147484369" r:id="rId10"/>
    <p:sldLayoutId id="2147484370" r:id="rId11"/>
  </p:sldLayoutIdLst>
  <p:txStyles>
    <p:titleStyle>
      <a:lvl1pPr algn="ctr" defTabSz="1278451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419" indent="-479419" algn="l" defTabSz="1278451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741" indent="-399515" algn="l" defTabSz="1278451" rtl="0" eaLnBrk="1" latinLnBrk="0" hangingPunct="1">
        <a:spcBef>
          <a:spcPct val="20000"/>
        </a:spcBef>
        <a:buFont typeface="Arial" pitchFamily="34" charset="0"/>
        <a:buChar char="–"/>
        <a:defRPr sz="3877" kern="1200">
          <a:solidFill>
            <a:schemeClr val="tx1"/>
          </a:solidFill>
          <a:latin typeface="+mn-lt"/>
          <a:ea typeface="+mn-ea"/>
          <a:cs typeface="+mn-cs"/>
        </a:defRPr>
      </a:lvl2pPr>
      <a:lvl3pPr marL="15980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287" indent="-319613" algn="l" defTabSz="1278451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513" indent="-319613" algn="l" defTabSz="1278451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73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9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418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3413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2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4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6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9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61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53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5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8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224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7" r:id="rId1"/>
    <p:sldLayoutId id="2147484508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203" y="1135"/>
            <a:ext cx="12707119" cy="676683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59901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0" r:id="rId1"/>
    <p:sldLayoutId id="2147484511" r:id="rId2"/>
    <p:sldLayoutId id="2147484512" r:id="rId3"/>
    <p:sldLayoutId id="2147484513" r:id="rId4"/>
    <p:sldLayoutId id="2147484514" r:id="rId5"/>
    <p:sldLayoutId id="2147484515" r:id="rId6"/>
    <p:sldLayoutId id="2147484516" r:id="rId7"/>
    <p:sldLayoutId id="2147484517" r:id="rId8"/>
    <p:sldLayoutId id="2147484518" r:id="rId9"/>
    <p:sldLayoutId id="2147484519" r:id="rId10"/>
    <p:sldLayoutId id="2147484520" r:id="rId11"/>
    <p:sldLayoutId id="2147484521" r:id="rId12"/>
  </p:sldLayoutIdLst>
  <p:transition advClick="0" advTm="0">
    <p:random/>
  </p:transition>
  <p:hf sldNum="0" hdr="0"/>
  <p:txStyles>
    <p:titleStyle>
      <a:lvl1pPr marL="0" lvl="0" indent="0" algn="ctr" defTabSz="107196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14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1475" lvl="0" indent="-401475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1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70996" lvl="1" indent="-335697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2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39611" lvl="2" indent="-267650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7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75818" lvl="3" indent="-268557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11118" lvl="4" indent="-267650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96430" lvl="5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23054" lvl="6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49678" lvl="7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76301" lvl="8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2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26624" lvl="1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53247" lvl="2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79871" lvl="3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06495" lvl="4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33118" lvl="5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59742" lvl="6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366" lvl="7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12989" lvl="8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203" y="1135"/>
            <a:ext cx="12707119" cy="676683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750091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  <p:sldLayoutId id="2147484534" r:id="rId12"/>
  </p:sldLayoutIdLst>
  <p:transition advClick="0" advTm="0">
    <p:random/>
  </p:transition>
  <p:hf sldNum="0" hdr="0"/>
  <p:txStyles>
    <p:titleStyle>
      <a:lvl1pPr marL="0" lvl="0" indent="0" algn="ctr" defTabSz="107196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14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1475" lvl="0" indent="-401475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1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70996" lvl="1" indent="-335697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2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39611" lvl="2" indent="-267650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7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75818" lvl="3" indent="-268557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11118" lvl="4" indent="-267650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96430" lvl="5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23054" lvl="6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49678" lvl="7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76301" lvl="8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2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26624" lvl="1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53247" lvl="2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79871" lvl="3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06495" lvl="4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33118" lvl="5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59742" lvl="6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366" lvl="7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12989" lvl="8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35476" y="271077"/>
            <a:ext cx="11438573" cy="1128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5476" y="1579458"/>
            <a:ext cx="11438573" cy="4467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35476" y="6273954"/>
            <a:ext cx="2965556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342421" y="6273954"/>
            <a:ext cx="402468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108493" y="6273954"/>
            <a:ext cx="2965556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9449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6" r:id="rId1"/>
    <p:sldLayoutId id="2147484537" r:id="rId2"/>
    <p:sldLayoutId id="2147484538" r:id="rId3"/>
    <p:sldLayoutId id="2147484539" r:id="rId4"/>
    <p:sldLayoutId id="2147484540" r:id="rId5"/>
    <p:sldLayoutId id="2147484541" r:id="rId6"/>
    <p:sldLayoutId id="2147484542" r:id="rId7"/>
    <p:sldLayoutId id="2147484543" r:id="rId8"/>
    <p:sldLayoutId id="2147484544" r:id="rId9"/>
    <p:sldLayoutId id="2147484545" r:id="rId10"/>
    <p:sldLayoutId id="2147484546" r:id="rId11"/>
  </p:sldLayoutIdLst>
  <p:txStyles>
    <p:titleStyle>
      <a:lvl1pPr algn="ctr" defTabSz="1203350" rtl="0" eaLnBrk="1" latinLnBrk="0" hangingPunct="1">
        <a:spcBef>
          <a:spcPct val="0"/>
        </a:spcBef>
        <a:buNone/>
        <a:defRPr sz="57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1256" indent="-451256" algn="l" defTabSz="1203350" rtl="0" eaLnBrk="1" latinLnBrk="0" hangingPunct="1">
        <a:spcBef>
          <a:spcPct val="20000"/>
        </a:spcBef>
        <a:buFont typeface="Arial" pitchFamily="34" charset="0"/>
        <a:buChar char="•"/>
        <a:defRPr sz="4211" kern="1200">
          <a:solidFill>
            <a:schemeClr val="tx1"/>
          </a:solidFill>
          <a:latin typeface="+mn-lt"/>
          <a:ea typeface="+mn-ea"/>
          <a:cs typeface="+mn-cs"/>
        </a:defRPr>
      </a:lvl1pPr>
      <a:lvl2pPr marL="977722" indent="-376047" algn="l" defTabSz="1203350" rtl="0" eaLnBrk="1" latinLnBrk="0" hangingPunct="1">
        <a:spcBef>
          <a:spcPct val="20000"/>
        </a:spcBef>
        <a:buFont typeface="Arial" pitchFamily="34" charset="0"/>
        <a:buChar char="–"/>
        <a:defRPr sz="3685" kern="1200">
          <a:solidFill>
            <a:schemeClr val="tx1"/>
          </a:solidFill>
          <a:latin typeface="+mn-lt"/>
          <a:ea typeface="+mn-ea"/>
          <a:cs typeface="+mn-cs"/>
        </a:defRPr>
      </a:lvl2pPr>
      <a:lvl3pPr marL="1504188" indent="-300838" algn="l" defTabSz="1203350" rtl="0" eaLnBrk="1" latinLnBrk="0" hangingPunct="1">
        <a:spcBef>
          <a:spcPct val="20000"/>
        </a:spcBef>
        <a:buFont typeface="Arial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3pPr>
      <a:lvl4pPr marL="2105863" indent="-300838" algn="l" defTabSz="1203350" rtl="0" eaLnBrk="1" latinLnBrk="0" hangingPunct="1">
        <a:spcBef>
          <a:spcPct val="20000"/>
        </a:spcBef>
        <a:buFont typeface="Arial" pitchFamily="34" charset="0"/>
        <a:buChar char="–"/>
        <a:defRPr sz="2632" kern="1200">
          <a:solidFill>
            <a:schemeClr val="tx1"/>
          </a:solidFill>
          <a:latin typeface="+mn-lt"/>
          <a:ea typeface="+mn-ea"/>
          <a:cs typeface="+mn-cs"/>
        </a:defRPr>
      </a:lvl4pPr>
      <a:lvl5pPr marL="2707538" indent="-300838" algn="l" defTabSz="1203350" rtl="0" eaLnBrk="1" latinLnBrk="0" hangingPunct="1">
        <a:spcBef>
          <a:spcPct val="20000"/>
        </a:spcBef>
        <a:buFont typeface="Arial" pitchFamily="34" charset="0"/>
        <a:buChar char="»"/>
        <a:defRPr sz="2632" kern="1200">
          <a:solidFill>
            <a:schemeClr val="tx1"/>
          </a:solidFill>
          <a:latin typeface="+mn-lt"/>
          <a:ea typeface="+mn-ea"/>
          <a:cs typeface="+mn-cs"/>
        </a:defRPr>
      </a:lvl5pPr>
      <a:lvl6pPr marL="3309214" indent="-300838" algn="l" defTabSz="1203350" rtl="0" eaLnBrk="1" latinLnBrk="0" hangingPunct="1">
        <a:spcBef>
          <a:spcPct val="20000"/>
        </a:spcBef>
        <a:buFont typeface="Arial" pitchFamily="34" charset="0"/>
        <a:buChar char="•"/>
        <a:defRPr sz="2632" kern="1200">
          <a:solidFill>
            <a:schemeClr val="tx1"/>
          </a:solidFill>
          <a:latin typeface="+mn-lt"/>
          <a:ea typeface="+mn-ea"/>
          <a:cs typeface="+mn-cs"/>
        </a:defRPr>
      </a:lvl6pPr>
      <a:lvl7pPr marL="3910889" indent="-300838" algn="l" defTabSz="1203350" rtl="0" eaLnBrk="1" latinLnBrk="0" hangingPunct="1">
        <a:spcBef>
          <a:spcPct val="20000"/>
        </a:spcBef>
        <a:buFont typeface="Arial" pitchFamily="34" charset="0"/>
        <a:buChar char="•"/>
        <a:defRPr sz="2632" kern="1200">
          <a:solidFill>
            <a:schemeClr val="tx1"/>
          </a:solidFill>
          <a:latin typeface="+mn-lt"/>
          <a:ea typeface="+mn-ea"/>
          <a:cs typeface="+mn-cs"/>
        </a:defRPr>
      </a:lvl7pPr>
      <a:lvl8pPr marL="4512564" indent="-300838" algn="l" defTabSz="1203350" rtl="0" eaLnBrk="1" latinLnBrk="0" hangingPunct="1">
        <a:spcBef>
          <a:spcPct val="20000"/>
        </a:spcBef>
        <a:buFont typeface="Arial" pitchFamily="34" charset="0"/>
        <a:buChar char="•"/>
        <a:defRPr sz="2632" kern="1200">
          <a:solidFill>
            <a:schemeClr val="tx1"/>
          </a:solidFill>
          <a:latin typeface="+mn-lt"/>
          <a:ea typeface="+mn-ea"/>
          <a:cs typeface="+mn-cs"/>
        </a:defRPr>
      </a:lvl8pPr>
      <a:lvl9pPr marL="5114239" indent="-300838" algn="l" defTabSz="1203350" rtl="0" eaLnBrk="1" latinLnBrk="0" hangingPunct="1">
        <a:spcBef>
          <a:spcPct val="20000"/>
        </a:spcBef>
        <a:buFont typeface="Arial" pitchFamily="34" charset="0"/>
        <a:buChar char="•"/>
        <a:defRPr sz="26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03350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1pPr>
      <a:lvl2pPr marL="601675" algn="l" defTabSz="1203350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203350" algn="l" defTabSz="1203350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805026" algn="l" defTabSz="1203350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4pPr>
      <a:lvl5pPr marL="2406701" algn="l" defTabSz="1203350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5pPr>
      <a:lvl6pPr marL="3008376" algn="l" defTabSz="1203350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6pPr>
      <a:lvl7pPr marL="3610051" algn="l" defTabSz="1203350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7pPr>
      <a:lvl8pPr marL="4211726" algn="l" defTabSz="1203350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8pPr>
      <a:lvl9pPr marL="4813402" algn="l" defTabSz="1203350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977" y="361039"/>
            <a:ext cx="10961573" cy="130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977" y="1802222"/>
            <a:ext cx="10961573" cy="4295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977" y="6274344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09835" y="6274344"/>
            <a:ext cx="4289857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691" y="6274344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360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7" r:id="rId3"/>
    <p:sldLayoutId id="2147484390" r:id="rId4"/>
    <p:sldLayoutId id="2147484391" r:id="rId5"/>
    <p:sldLayoutId id="2147484392" r:id="rId6"/>
    <p:sldLayoutId id="2147484393" r:id="rId7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855787" rtl="0" eaLnBrk="1" latinLnBrk="0" hangingPunct="1">
        <a:lnSpc>
          <a:spcPct val="90000"/>
        </a:lnSpc>
        <a:spcBef>
          <a:spcPct val="0"/>
        </a:spcBef>
        <a:buNone/>
        <a:defRPr sz="41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947" indent="-213947" algn="l" defTabSz="855787" rtl="0" eaLnBrk="1" latinLnBrk="0" hangingPunct="1">
        <a:lnSpc>
          <a:spcPct val="90000"/>
        </a:lnSpc>
        <a:spcBef>
          <a:spcPts val="936"/>
        </a:spcBef>
        <a:buFont typeface="Arial" panose="020B0604020202020204" pitchFamily="34" charset="0"/>
        <a:buChar char="•"/>
        <a:defRPr sz="2621" kern="1200">
          <a:solidFill>
            <a:schemeClr val="tx1"/>
          </a:solidFill>
          <a:latin typeface="+mn-lt"/>
          <a:ea typeface="+mn-ea"/>
          <a:cs typeface="+mn-cs"/>
        </a:defRPr>
      </a:lvl1pPr>
      <a:lvl2pPr marL="641840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2246" kern="1200">
          <a:solidFill>
            <a:schemeClr val="tx1"/>
          </a:solidFill>
          <a:latin typeface="+mn-lt"/>
          <a:ea typeface="+mn-ea"/>
          <a:cs typeface="+mn-cs"/>
        </a:defRPr>
      </a:lvl2pPr>
      <a:lvl3pPr marL="106973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872" kern="1200">
          <a:solidFill>
            <a:schemeClr val="tx1"/>
          </a:solidFill>
          <a:latin typeface="+mn-lt"/>
          <a:ea typeface="+mn-ea"/>
          <a:cs typeface="+mn-cs"/>
        </a:defRPr>
      </a:lvl3pPr>
      <a:lvl4pPr marL="1497627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92552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35341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781308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320920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637095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1pPr>
      <a:lvl2pPr marL="427893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2pPr>
      <a:lvl3pPr marL="85578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3pPr>
      <a:lvl4pPr marL="128368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71157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13946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567361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299525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423148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977" y="361039"/>
            <a:ext cx="10961573" cy="130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977" y="1802222"/>
            <a:ext cx="10961573" cy="4295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977" y="6274344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09835" y="6274344"/>
            <a:ext cx="4289857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691" y="6274344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93586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7" r:id="rId1"/>
    <p:sldLayoutId id="2147484398" r:id="rId2"/>
    <p:sldLayoutId id="2147484399" r:id="rId3"/>
    <p:sldLayoutId id="2147484400" r:id="rId4"/>
    <p:sldLayoutId id="2147484401" r:id="rId5"/>
    <p:sldLayoutId id="2147484402" r:id="rId6"/>
  </p:sldLayoutIdLst>
  <p:txStyles>
    <p:titleStyle>
      <a:lvl1pPr algn="l" defTabSz="855787" rtl="0" eaLnBrk="1" latinLnBrk="0" hangingPunct="1">
        <a:lnSpc>
          <a:spcPct val="90000"/>
        </a:lnSpc>
        <a:spcBef>
          <a:spcPct val="0"/>
        </a:spcBef>
        <a:buNone/>
        <a:defRPr sz="41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947" indent="-213947" algn="l" defTabSz="855787" rtl="0" eaLnBrk="1" latinLnBrk="0" hangingPunct="1">
        <a:lnSpc>
          <a:spcPct val="90000"/>
        </a:lnSpc>
        <a:spcBef>
          <a:spcPts val="936"/>
        </a:spcBef>
        <a:buFont typeface="Arial" panose="020B0604020202020204" pitchFamily="34" charset="0"/>
        <a:buChar char="•"/>
        <a:defRPr sz="2621" kern="1200">
          <a:solidFill>
            <a:schemeClr val="tx1"/>
          </a:solidFill>
          <a:latin typeface="+mn-lt"/>
          <a:ea typeface="+mn-ea"/>
          <a:cs typeface="+mn-cs"/>
        </a:defRPr>
      </a:lvl1pPr>
      <a:lvl2pPr marL="641840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2246" kern="1200">
          <a:solidFill>
            <a:schemeClr val="tx1"/>
          </a:solidFill>
          <a:latin typeface="+mn-lt"/>
          <a:ea typeface="+mn-ea"/>
          <a:cs typeface="+mn-cs"/>
        </a:defRPr>
      </a:lvl2pPr>
      <a:lvl3pPr marL="106973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872" kern="1200">
          <a:solidFill>
            <a:schemeClr val="tx1"/>
          </a:solidFill>
          <a:latin typeface="+mn-lt"/>
          <a:ea typeface="+mn-ea"/>
          <a:cs typeface="+mn-cs"/>
        </a:defRPr>
      </a:lvl3pPr>
      <a:lvl4pPr marL="1497627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92552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35341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781308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320920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637095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1pPr>
      <a:lvl2pPr marL="427893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2pPr>
      <a:lvl3pPr marL="85578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3pPr>
      <a:lvl4pPr marL="128368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71157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13946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567361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299525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423148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977" y="361039"/>
            <a:ext cx="10961573" cy="130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977" y="1802222"/>
            <a:ext cx="10961573" cy="4295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977" y="6274344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09835" y="6274344"/>
            <a:ext cx="4289857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691" y="6274344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2573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9" r:id="rId1"/>
    <p:sldLayoutId id="2147484420" r:id="rId2"/>
    <p:sldLayoutId id="2147484421" r:id="rId3"/>
    <p:sldLayoutId id="2147484422" r:id="rId4"/>
    <p:sldLayoutId id="2147484423" r:id="rId5"/>
  </p:sldLayoutIdLst>
  <p:txStyles>
    <p:titleStyle>
      <a:lvl1pPr algn="l" defTabSz="855787" rtl="0" eaLnBrk="1" latinLnBrk="0" hangingPunct="1">
        <a:lnSpc>
          <a:spcPct val="90000"/>
        </a:lnSpc>
        <a:spcBef>
          <a:spcPct val="0"/>
        </a:spcBef>
        <a:buNone/>
        <a:defRPr sz="41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947" indent="-213947" algn="l" defTabSz="855787" rtl="0" eaLnBrk="1" latinLnBrk="0" hangingPunct="1">
        <a:lnSpc>
          <a:spcPct val="90000"/>
        </a:lnSpc>
        <a:spcBef>
          <a:spcPts val="936"/>
        </a:spcBef>
        <a:buFont typeface="Arial" panose="020B0604020202020204" pitchFamily="34" charset="0"/>
        <a:buChar char="•"/>
        <a:defRPr sz="2621" kern="1200">
          <a:solidFill>
            <a:schemeClr val="tx1"/>
          </a:solidFill>
          <a:latin typeface="+mn-lt"/>
          <a:ea typeface="+mn-ea"/>
          <a:cs typeface="+mn-cs"/>
        </a:defRPr>
      </a:lvl1pPr>
      <a:lvl2pPr marL="641840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2246" kern="1200">
          <a:solidFill>
            <a:schemeClr val="tx1"/>
          </a:solidFill>
          <a:latin typeface="+mn-lt"/>
          <a:ea typeface="+mn-ea"/>
          <a:cs typeface="+mn-cs"/>
        </a:defRPr>
      </a:lvl2pPr>
      <a:lvl3pPr marL="106973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872" kern="1200">
          <a:solidFill>
            <a:schemeClr val="tx1"/>
          </a:solidFill>
          <a:latin typeface="+mn-lt"/>
          <a:ea typeface="+mn-ea"/>
          <a:cs typeface="+mn-cs"/>
        </a:defRPr>
      </a:lvl3pPr>
      <a:lvl4pPr marL="1497627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92552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35341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781308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320920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637095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1pPr>
      <a:lvl2pPr marL="427893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2pPr>
      <a:lvl3pPr marL="85578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3pPr>
      <a:lvl4pPr marL="128368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71157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13946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567361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299525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423148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780" y="360392"/>
            <a:ext cx="10961965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780" y="1801959"/>
            <a:ext cx="10961965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780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10030" y="6273953"/>
            <a:ext cx="4289465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10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98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9" r:id="rId1"/>
    <p:sldLayoutId id="2147484450" r:id="rId2"/>
    <p:sldLayoutId id="2147484451" r:id="rId3"/>
    <p:sldLayoutId id="2147484452" r:id="rId4"/>
    <p:sldLayoutId id="2147484453" r:id="rId5"/>
    <p:sldLayoutId id="2147484454" r:id="rId6"/>
    <p:sldLayoutId id="2147484455" r:id="rId7"/>
    <p:sldLayoutId id="2147484456" r:id="rId8"/>
    <p:sldLayoutId id="2147484457" r:id="rId9"/>
    <p:sldLayoutId id="2147484458" r:id="rId10"/>
    <p:sldLayoutId id="2147484459" r:id="rId11"/>
    <p:sldLayoutId id="2147484460" r:id="rId12"/>
    <p:sldLayoutId id="2147484462" r:id="rId13"/>
    <p:sldLayoutId id="2147484463" r:id="rId14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3780" y="360392"/>
            <a:ext cx="10961965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780" y="1801959"/>
            <a:ext cx="10961965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80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0030" y="6273953"/>
            <a:ext cx="4289465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7610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05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5" r:id="rId1"/>
    <p:sldLayoutId id="2147484466" r:id="rId2"/>
    <p:sldLayoutId id="2147484467" r:id="rId3"/>
    <p:sldLayoutId id="2147484468" r:id="rId4"/>
    <p:sldLayoutId id="2147484469" r:id="rId5"/>
    <p:sldLayoutId id="2147484470" r:id="rId6"/>
    <p:sldLayoutId id="2147484471" r:id="rId7"/>
    <p:sldLayoutId id="2147484472" r:id="rId8"/>
    <p:sldLayoutId id="2147484473" r:id="rId9"/>
    <p:sldLayoutId id="2147484474" r:id="rId10"/>
    <p:sldLayoutId id="2147484475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780" y="360392"/>
            <a:ext cx="10961965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780" y="1801959"/>
            <a:ext cx="10961965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780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10030" y="6273953"/>
            <a:ext cx="4289465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10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055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7" r:id="rId1"/>
    <p:sldLayoutId id="2147484478" r:id="rId2"/>
    <p:sldLayoutId id="2147484479" r:id="rId3"/>
    <p:sldLayoutId id="2147484480" r:id="rId4"/>
  </p:sldLayoutIdLst>
  <mc:AlternateContent xmlns:mc="http://schemas.openxmlformats.org/markup-compatibility/2006" xmlns:p14="http://schemas.microsoft.com/office/powerpoint/2010/main">
    <mc:Choice Requires="p14">
      <p:transition spd="slow" p14:dur="2500" advTm="0">
        <p:fade/>
      </p:transition>
    </mc:Choice>
    <mc:Fallback xmlns="">
      <p:transition spd="slow" advTm="0">
        <p:fade/>
      </p:transition>
    </mc:Fallback>
  </mc:AlternateConten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780" y="360392"/>
            <a:ext cx="10961965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780" y="1801959"/>
            <a:ext cx="10961965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780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10030" y="6273953"/>
            <a:ext cx="4289465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10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264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2" r:id="rId1"/>
    <p:sldLayoutId id="2147484483" r:id="rId2"/>
    <p:sldLayoutId id="2147484484" r:id="rId3"/>
    <p:sldLayoutId id="2147484485" r:id="rId4"/>
    <p:sldLayoutId id="2147484486" r:id="rId5"/>
    <p:sldLayoutId id="2147484487" r:id="rId6"/>
    <p:sldLayoutId id="2147484488" r:id="rId7"/>
    <p:sldLayoutId id="2147484489" r:id="rId8"/>
    <p:sldLayoutId id="2147484490" r:id="rId9"/>
    <p:sldLayoutId id="2147484491" r:id="rId10"/>
    <p:sldLayoutId id="214748449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203" y="1135"/>
            <a:ext cx="12707119" cy="676683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24380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4" r:id="rId1"/>
    <p:sldLayoutId id="2147484495" r:id="rId2"/>
    <p:sldLayoutId id="2147484496" r:id="rId3"/>
    <p:sldLayoutId id="2147484497" r:id="rId4"/>
    <p:sldLayoutId id="2147484498" r:id="rId5"/>
    <p:sldLayoutId id="2147484499" r:id="rId6"/>
    <p:sldLayoutId id="2147484500" r:id="rId7"/>
    <p:sldLayoutId id="2147484501" r:id="rId8"/>
    <p:sldLayoutId id="2147484502" r:id="rId9"/>
    <p:sldLayoutId id="2147484503" r:id="rId10"/>
    <p:sldLayoutId id="2147484504" r:id="rId11"/>
    <p:sldLayoutId id="2147484505" r:id="rId12"/>
  </p:sldLayoutIdLst>
  <p:transition advClick="0" advTm="0">
    <p:random/>
  </p:transition>
  <p:hf sldNum="0" hdr="0"/>
  <p:txStyles>
    <p:titleStyle>
      <a:lvl1pPr marL="0" lvl="0" indent="0" algn="ctr" defTabSz="107196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14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1475" lvl="0" indent="-401475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1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70996" lvl="1" indent="-335697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2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39611" lvl="2" indent="-267650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7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75818" lvl="3" indent="-268557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11118" lvl="4" indent="-267650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96430" lvl="5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23054" lvl="6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49678" lvl="7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76301" lvl="8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2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26624" lvl="1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53247" lvl="2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79871" lvl="3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06495" lvl="4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33118" lvl="5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59742" lvl="6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366" lvl="7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12989" lvl="8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Relationship Id="rId6" Type="http://schemas.openxmlformats.org/officeDocument/2006/relationships/audio" Target="NUL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5" Type="http://schemas.openxmlformats.org/officeDocument/2006/relationships/audio" Target="NUL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5" Type="http://schemas.openxmlformats.org/officeDocument/2006/relationships/audio" Target="NUL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5" Type="http://schemas.openxmlformats.org/officeDocument/2006/relationships/audio" Target="NUL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85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16000" y="3213360"/>
            <a:ext cx="3555740" cy="35557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02724" y="2881243"/>
            <a:ext cx="3983998" cy="36772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86210" y="648246"/>
            <a:ext cx="10382795" cy="2411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1302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71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71302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CHAØO MÖØNG CAÙC CON ÑEÁN VÔÙI TIEÁT TIEÁNG VIEÄT</a:t>
            </a:r>
          </a:p>
        </p:txBody>
      </p:sp>
    </p:spTree>
    <p:extLst>
      <p:ext uri="{BB962C8B-B14F-4D97-AF65-F5344CB8AC3E}">
        <p14:creationId xmlns:p14="http://schemas.microsoft.com/office/powerpoint/2010/main" val="346141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B74A60D-3141-435B-A94A-F07E2C752D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" t="24469" r="50000" b="47873"/>
          <a:stretch/>
        </p:blipFill>
        <p:spPr>
          <a:xfrm>
            <a:off x="2030472" y="3196906"/>
            <a:ext cx="3896053" cy="3376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9941EC-01E5-429B-8F3E-16D955D41C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6" t="22979" r="6114" b="49363"/>
          <a:stretch/>
        </p:blipFill>
        <p:spPr>
          <a:xfrm>
            <a:off x="8731026" y="3449429"/>
            <a:ext cx="3604681" cy="31240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1D12B7-4571-4281-B945-265837C6D3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1" t="56474" r="49519" b="15868"/>
          <a:stretch/>
        </p:blipFill>
        <p:spPr>
          <a:xfrm>
            <a:off x="373818" y="95308"/>
            <a:ext cx="4133686" cy="3582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19F6A6-4E41-43DE-8E37-CF35F9FE0C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25" t="55420" r="5885" b="16922"/>
          <a:stretch/>
        </p:blipFill>
        <p:spPr>
          <a:xfrm>
            <a:off x="5704551" y="576238"/>
            <a:ext cx="3604682" cy="312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758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576"/>
          <a:stretch/>
        </p:blipFill>
        <p:spPr>
          <a:xfrm>
            <a:off x="1" y="0"/>
            <a:ext cx="12709524" cy="6769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62474" y="1512342"/>
            <a:ext cx="5418341" cy="1477653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</a:bodyPr>
          <a:lstStyle/>
          <a:p>
            <a:pPr algn="ctr" defTabSz="1278451">
              <a:defRPr/>
            </a:pPr>
            <a:r>
              <a:rPr lang="en-US" sz="88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88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88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2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e! _ Dance Song for Kids _ Super Simple Songs (36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709525" cy="661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709525" cy="6769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78298" y="2592462"/>
            <a:ext cx="7992888" cy="1240971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0" dirty="0">
                <a:solidFill>
                  <a:srgbClr val="FF0000"/>
                </a:solidFill>
                <a:latin typeface="VNI-Avo" pitchFamily="2" charset="0"/>
              </a:rPr>
              <a:t>Ai </a:t>
            </a:r>
            <a:r>
              <a:rPr lang="en-US" sz="9600" b="1" kern="0" dirty="0" err="1">
                <a:solidFill>
                  <a:srgbClr val="FF0000"/>
                </a:solidFill>
                <a:latin typeface="VNI-Avo" pitchFamily="2" charset="0"/>
              </a:rPr>
              <a:t>nhôù</a:t>
            </a:r>
            <a:r>
              <a:rPr lang="en-US" sz="9600" b="1" kern="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kern="0" dirty="0" err="1">
                <a:solidFill>
                  <a:srgbClr val="FF0000"/>
                </a:solidFill>
                <a:latin typeface="VNI-Avo" pitchFamily="2" charset="0"/>
              </a:rPr>
              <a:t>gioûi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04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7.74419E-7 -3.26454E-6 L 7.74419E-7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2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30226" y="6007459"/>
            <a:ext cx="9649072" cy="761641"/>
            <a:chOff x="1901193" y="5665121"/>
            <a:chExt cx="9649072" cy="761641"/>
          </a:xfrm>
          <a:solidFill>
            <a:schemeClr val="bg1"/>
          </a:solidFill>
        </p:grpSpPr>
        <p:sp>
          <p:nvSpPr>
            <p:cNvPr id="9" name="Rounded Rectangle 8"/>
            <p:cNvSpPr/>
            <p:nvPr/>
          </p:nvSpPr>
          <p:spPr>
            <a:xfrm>
              <a:off x="1901193" y="5665121"/>
              <a:ext cx="9649072" cy="76164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029938" y="5696586"/>
              <a:ext cx="9391581" cy="6987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02513"/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Chò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vaø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beù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ñi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chôï</a:t>
              </a:r>
              <a:endParaRPr lang="en-US" sz="3948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39ECB32-AC25-4C7A-B83C-9AF82BAD54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" t="24469" r="50000" b="47873"/>
          <a:stretch/>
        </p:blipFill>
        <p:spPr>
          <a:xfrm>
            <a:off x="2970386" y="7971"/>
            <a:ext cx="6840760" cy="592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0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4082" y="5874385"/>
            <a:ext cx="12475443" cy="761641"/>
            <a:chOff x="594122" y="5360681"/>
            <a:chExt cx="12735709" cy="761641"/>
          </a:xfrm>
          <a:solidFill>
            <a:schemeClr val="bg1"/>
          </a:solidFill>
        </p:grpSpPr>
        <p:sp>
          <p:nvSpPr>
            <p:cNvPr id="11" name="Rounded Rectangle 10"/>
            <p:cNvSpPr/>
            <p:nvPr/>
          </p:nvSpPr>
          <p:spPr>
            <a:xfrm>
              <a:off x="1890266" y="5360681"/>
              <a:ext cx="9649072" cy="76164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94122" y="5422524"/>
              <a:ext cx="12735709" cy="63795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02513"/>
              <a:r>
                <a:rPr lang="en-US" sz="3553" b="1" dirty="0">
                  <a:solidFill>
                    <a:prstClr val="black"/>
                  </a:solidFill>
                  <a:latin typeface="VNI-Avo" pitchFamily="2" charset="0"/>
                </a:rPr>
                <a:t>Hai </a:t>
              </a:r>
              <a:r>
                <a:rPr lang="en-US" sz="3553" b="1" dirty="0" err="1">
                  <a:solidFill>
                    <a:prstClr val="black"/>
                  </a:solidFill>
                  <a:latin typeface="VNI-Avo" pitchFamily="2" charset="0"/>
                </a:rPr>
                <a:t>chò</a:t>
              </a:r>
              <a:r>
                <a:rPr lang="en-US" sz="3553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553" b="1" dirty="0" err="1">
                  <a:solidFill>
                    <a:prstClr val="black"/>
                  </a:solidFill>
                  <a:latin typeface="VNI-Avo" pitchFamily="2" charset="0"/>
                </a:rPr>
                <a:t>em</a:t>
              </a:r>
              <a:r>
                <a:rPr lang="en-US" sz="3553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553" b="1" dirty="0" err="1">
                  <a:solidFill>
                    <a:prstClr val="black"/>
                  </a:solidFill>
                  <a:latin typeface="VNI-Avo" pitchFamily="2" charset="0"/>
                </a:rPr>
                <a:t>nhaët</a:t>
              </a:r>
              <a:r>
                <a:rPr lang="en-US" sz="3553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553" b="1" dirty="0" err="1">
                  <a:solidFill>
                    <a:prstClr val="black"/>
                  </a:solidFill>
                  <a:latin typeface="VNI-Avo" pitchFamily="2" charset="0"/>
                </a:rPr>
                <a:t>ñöôïc</a:t>
              </a:r>
              <a:r>
                <a:rPr lang="en-US" sz="3553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553" b="1" dirty="0" err="1">
                  <a:solidFill>
                    <a:prstClr val="black"/>
                  </a:solidFill>
                  <a:latin typeface="VNI-Avo" pitchFamily="2" charset="0"/>
                </a:rPr>
                <a:t>ví</a:t>
              </a:r>
              <a:r>
                <a:rPr lang="en-US" sz="3553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553" b="1" dirty="0" err="1">
                  <a:solidFill>
                    <a:prstClr val="black"/>
                  </a:solidFill>
                  <a:latin typeface="VNI-Avo" pitchFamily="2" charset="0"/>
                </a:rPr>
                <a:t>tieàn</a:t>
              </a:r>
              <a:endParaRPr lang="en-US" sz="3553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A45B02E-9642-4F3B-A954-0F1B9B3EEE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6" t="22979" r="6114" b="49363"/>
          <a:stretch/>
        </p:blipFill>
        <p:spPr>
          <a:xfrm>
            <a:off x="2777147" y="15307"/>
            <a:ext cx="6817975" cy="590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8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2179" y="5986709"/>
            <a:ext cx="11635910" cy="780111"/>
            <a:chOff x="1242194" y="5374157"/>
            <a:chExt cx="11635910" cy="780111"/>
          </a:xfrm>
          <a:solidFill>
            <a:schemeClr val="bg1"/>
          </a:solidFill>
        </p:grpSpPr>
        <p:sp>
          <p:nvSpPr>
            <p:cNvPr id="10" name="Rounded Rectangle 9"/>
            <p:cNvSpPr/>
            <p:nvPr/>
          </p:nvSpPr>
          <p:spPr>
            <a:xfrm>
              <a:off x="2106290" y="5392627"/>
              <a:ext cx="9649072" cy="761641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242194" y="5374157"/>
              <a:ext cx="11635910" cy="69871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02513"/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Chò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vaø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beù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nhôø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traû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laïi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tieàn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cho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ngöôøi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ñaùnh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rôi</a:t>
              </a:r>
              <a:endParaRPr lang="en-US" sz="3948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EF58FFE-A4CA-486B-8D5C-0A5B4CA078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1" t="56474" r="49519" b="15868"/>
          <a:stretch/>
        </p:blipFill>
        <p:spPr>
          <a:xfrm>
            <a:off x="2322314" y="87425"/>
            <a:ext cx="6912768" cy="599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6807" y="5832822"/>
            <a:ext cx="11635910" cy="698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02513"/>
            <a:r>
              <a:rPr lang="en-US" sz="3948" b="1" dirty="0">
                <a:solidFill>
                  <a:prstClr val="black"/>
                </a:solidFill>
                <a:latin typeface="VNI-Avo" pitchFamily="2" charset="0"/>
              </a:rPr>
              <a:t>Hai </a:t>
            </a:r>
            <a:r>
              <a:rPr lang="en-US" sz="3948" b="1" dirty="0" err="1">
                <a:solidFill>
                  <a:prstClr val="black"/>
                </a:solidFill>
                <a:latin typeface="VNI-Avo" pitchFamily="2" charset="0"/>
              </a:rPr>
              <a:t>chò</a:t>
            </a:r>
            <a:r>
              <a:rPr lang="en-US" sz="3948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prstClr val="black"/>
                </a:solidFill>
                <a:latin typeface="VNI-Avo" pitchFamily="2" charset="0"/>
              </a:rPr>
              <a:t>em</a:t>
            </a:r>
            <a:r>
              <a:rPr lang="en-US" sz="3948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prstClr val="black"/>
                </a:solidFill>
                <a:latin typeface="VNI-Avo" pitchFamily="2" charset="0"/>
              </a:rPr>
              <a:t>nghó</a:t>
            </a:r>
            <a:r>
              <a:rPr lang="en-US" sz="3948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prstClr val="black"/>
                </a:solidFill>
                <a:latin typeface="VNI-Avo" pitchFamily="2" charset="0"/>
              </a:rPr>
              <a:t>baø</a:t>
            </a:r>
            <a:r>
              <a:rPr lang="en-US" sz="3948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prstClr val="black"/>
                </a:solidFill>
                <a:latin typeface="VNI-Avo" pitchFamily="2" charset="0"/>
              </a:rPr>
              <a:t>seõ</a:t>
            </a:r>
            <a:r>
              <a:rPr lang="en-US" sz="3948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prstClr val="black"/>
                </a:solidFill>
                <a:latin typeface="VNI-Avo" pitchFamily="2" charset="0"/>
              </a:rPr>
              <a:t>vui</a:t>
            </a:r>
            <a:endParaRPr lang="en-US" sz="3948" b="1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55A545-4803-4861-AEC7-3C59659393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25" t="55420" r="5885" b="16922"/>
          <a:stretch/>
        </p:blipFill>
        <p:spPr>
          <a:xfrm>
            <a:off x="2826370" y="0"/>
            <a:ext cx="6845042" cy="593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4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32" y="213200"/>
            <a:ext cx="11995902" cy="66182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0580" y="4156266"/>
            <a:ext cx="4863909" cy="2835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9364" y="2916241"/>
            <a:ext cx="2960161" cy="3860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178298" y="957960"/>
            <a:ext cx="7690164" cy="1307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2513"/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Qua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caâu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chuyeän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em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bieát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theâm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gì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veà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chò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vaø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em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78298" y="2801671"/>
            <a:ext cx="7690164" cy="1307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2513"/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Em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thích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nhaân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vaät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naøo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nhaát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?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Vì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sao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7017679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745665"/>
      </p:ext>
    </p:extLst>
  </p:cSld>
  <p:clrMapOvr>
    <a:masterClrMapping/>
  </p:clrMapOvr>
  <p:transition advClick="0" advTm="0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-1" y="0"/>
            <a:ext cx="12709525" cy="6769100"/>
          </a:xfrm>
          <a:prstGeom prst="rect">
            <a:avLst/>
          </a:prstGeom>
        </p:spPr>
      </p:pic>
      <p:sp>
        <p:nvSpPr>
          <p:cNvPr id="20" name="Freeform 9"/>
          <p:cNvSpPr/>
          <p:nvPr/>
        </p:nvSpPr>
        <p:spPr bwMode="auto">
          <a:xfrm>
            <a:off x="2229689" y="362261"/>
            <a:ext cx="8457724" cy="4279408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0255" tIns="45127" rIns="90255" bIns="45127" numCol="1" anchor="t" anchorCtr="0" compatLnSpc="1"/>
          <a:lstStyle/>
          <a:p>
            <a:pPr defTabSz="902513"/>
            <a:endParaRPr lang="zh-CN" altLang="en-US" sz="1777">
              <a:solidFill>
                <a:prstClr val="black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1131018" y="362261"/>
            <a:ext cx="10782041" cy="24820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968463" y="421593"/>
            <a:ext cx="1437898" cy="130138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4741950" y="3962230"/>
            <a:ext cx="1780088" cy="171197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9798552" y="3085992"/>
            <a:ext cx="1127655" cy="1142571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593482" y="1143887"/>
            <a:ext cx="3926835" cy="1020853"/>
          </a:xfrm>
          <a:prstGeom prst="rect">
            <a:avLst/>
          </a:prstGeom>
          <a:noFill/>
        </p:spPr>
        <p:txBody>
          <a:bodyPr wrap="none" lIns="96579" tIns="48290" rIns="96579" bIns="48290">
            <a:spAutoFit/>
          </a:bodyPr>
          <a:lstStyle/>
          <a:p>
            <a:pPr algn="ctr" defTabSz="965760"/>
            <a:r>
              <a:rPr lang="en-US" sz="6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VNI-Avo" pitchFamily="2" charset="0"/>
              </a:rPr>
              <a:t>CHUÛ ÑEÀ 3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357532" y="2301710"/>
            <a:ext cx="4226597" cy="1451740"/>
          </a:xfrm>
          <a:prstGeom prst="rect">
            <a:avLst/>
          </a:prstGeom>
          <a:noFill/>
        </p:spPr>
        <p:txBody>
          <a:bodyPr wrap="none" lIns="96579" tIns="48290" rIns="96579" bIns="48290">
            <a:spAutoFit/>
          </a:bodyPr>
          <a:lstStyle/>
          <a:p>
            <a:pPr algn="ctr" defTabSz="965760"/>
            <a:r>
              <a:rPr lang="en-US" sz="88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VNI-Avo" pitchFamily="2" charset="0"/>
              </a:rPr>
              <a:t>ÑI CHÔÏ</a:t>
            </a:r>
          </a:p>
        </p:txBody>
      </p:sp>
      <p:pic>
        <p:nvPicPr>
          <p:cNvPr id="33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78" y="3675818"/>
            <a:ext cx="4584102" cy="324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5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6679"/>
            <a:ext cx="12619459" cy="6922479"/>
          </a:xfrm>
          <a:prstGeom prst="rect">
            <a:avLst/>
          </a:prstGeom>
        </p:spPr>
      </p:pic>
      <p:pic>
        <p:nvPicPr>
          <p:cNvPr id="2050" name="Picture 2" descr="File:Media Player Classic MPC With Shadow No Numbers.png - Wikimedia Comm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338" y="353072"/>
            <a:ext cx="6552728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1250110">
            <a:off x="3285803" y="3493417"/>
            <a:ext cx="505779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cap="none" spc="0" dirty="0" err="1">
                <a:ln/>
                <a:solidFill>
                  <a:srgbClr val="FF0000"/>
                </a:solidFill>
                <a:effectLst/>
                <a:latin typeface="VNI-Avo" pitchFamily="2" charset="0"/>
              </a:rPr>
              <a:t>Saém</a:t>
            </a:r>
            <a:r>
              <a:rPr lang="en-US" sz="9600" b="1" cap="none" spc="0" dirty="0">
                <a:ln/>
                <a:solidFill>
                  <a:srgbClr val="FF0000"/>
                </a:solidFill>
                <a:effectLst/>
                <a:latin typeface="VNI-Avo" pitchFamily="2" charset="0"/>
              </a:rPr>
              <a:t> </a:t>
            </a:r>
            <a:r>
              <a:rPr lang="en-US" sz="9600" b="1" cap="none" spc="0" dirty="0" err="1">
                <a:ln/>
                <a:solidFill>
                  <a:srgbClr val="FF0000"/>
                </a:solidFill>
                <a:effectLst/>
                <a:latin typeface="VNI-Avo" pitchFamily="2" charset="0"/>
              </a:rPr>
              <a:t>vai</a:t>
            </a:r>
            <a:endParaRPr lang="en-US" sz="9600" b="1" cap="none" spc="0" dirty="0">
              <a:ln/>
              <a:solidFill>
                <a:srgbClr val="FF0000"/>
              </a:solidFill>
              <a:effectLst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737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135" y="401451"/>
            <a:ext cx="4578130" cy="38115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14" y="-25450"/>
            <a:ext cx="7150139" cy="61034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8" name="图片 41997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14" y="5544334"/>
            <a:ext cx="11985696" cy="12247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1235441" y="3600574"/>
            <a:ext cx="5781490" cy="1434128"/>
          </a:xfrm>
          <a:prstGeom prst="rect">
            <a:avLst/>
          </a:prstGeom>
          <a:noFill/>
        </p:spPr>
        <p:txBody>
          <a:bodyPr wrap="none" lIns="129113" tIns="64556" rIns="129113" bIns="6455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472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8472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472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8472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35416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卫生间&#10;&#10;自动生成的说明">
            <a:extLst>
              <a:ext uri="{FF2B5EF4-FFF2-40B4-BE49-F238E27FC236}">
                <a16:creationId xmlns:a16="http://schemas.microsoft.com/office/drawing/2014/main" id="{03463513-E6FA-4ADE-A429-C66541C166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/>
        </p:blipFill>
        <p:spPr>
          <a:xfrm rot="10800000">
            <a:off x="-1" y="0"/>
            <a:ext cx="12709525" cy="616192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04C5DC3-403C-4206-868E-89700B3F01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9" r="21290" b="11807"/>
          <a:stretch/>
        </p:blipFill>
        <p:spPr>
          <a:xfrm>
            <a:off x="882154" y="244539"/>
            <a:ext cx="6552728" cy="659949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DDF8EDC-8EC9-4CAA-959D-5000810D1F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988" y="1504053"/>
            <a:ext cx="4713224" cy="533998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82154" y="2520454"/>
            <a:ext cx="6057207" cy="2737882"/>
          </a:xfrm>
          <a:prstGeom prst="rect">
            <a:avLst/>
          </a:prstGeom>
          <a:noFill/>
        </p:spPr>
        <p:txBody>
          <a:bodyPr wrap="none" lIns="129113" tIns="64556" rIns="129113" bIns="6455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472" b="1" dirty="0" err="1">
                <a:ln/>
                <a:solidFill>
                  <a:srgbClr val="FF0000"/>
                </a:solidFill>
                <a:latin typeface="VNI-Avo" pitchFamily="2" charset="0"/>
              </a:rPr>
              <a:t>Baøi</a:t>
            </a:r>
            <a:r>
              <a:rPr lang="en-US" sz="8472" b="1" dirty="0">
                <a:ln/>
                <a:solidFill>
                  <a:srgbClr val="FF0000"/>
                </a:solidFill>
                <a:latin typeface="VNI-Avo" pitchFamily="2" charset="0"/>
              </a:rPr>
              <a:t> 5</a:t>
            </a:r>
          </a:p>
          <a:p>
            <a:pPr algn="ctr"/>
            <a:r>
              <a:rPr lang="en-US" sz="8472" b="1" dirty="0" err="1">
                <a:ln/>
                <a:solidFill>
                  <a:srgbClr val="FF0000"/>
                </a:solidFill>
                <a:latin typeface="VNI-Avo" pitchFamily="2" charset="0"/>
              </a:rPr>
              <a:t>Keå</a:t>
            </a:r>
            <a:r>
              <a:rPr lang="en-US" sz="8472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472" b="1" dirty="0" err="1">
                <a:ln/>
                <a:solidFill>
                  <a:srgbClr val="FF0000"/>
                </a:solidFill>
                <a:latin typeface="VNI-Avo" pitchFamily="2" charset="0"/>
              </a:rPr>
              <a:t>chuyeän</a:t>
            </a:r>
            <a:endParaRPr lang="en-US" sz="8472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97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6303" y="0"/>
            <a:ext cx="12735828" cy="6769100"/>
          </a:xfrm>
          <a:prstGeom prst="rect">
            <a:avLst/>
          </a:prstGeom>
          <a:noFill/>
        </p:spPr>
      </p:pic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4713" y="4590036"/>
            <a:ext cx="664375" cy="66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13010375" y="5848469"/>
            <a:ext cx="1305767" cy="130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16142" y="3083701"/>
            <a:ext cx="701981" cy="70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368108" y="4442261"/>
            <a:ext cx="1262520" cy="134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368108" y="4476962"/>
            <a:ext cx="1262520" cy="134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7395" y="5479755"/>
            <a:ext cx="664375" cy="66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0678" y="2185795"/>
            <a:ext cx="664375" cy="66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36E443C-9DD8-433F-A260-A28651122D5E}"/>
              </a:ext>
            </a:extLst>
          </p:cNvPr>
          <p:cNvSpPr/>
          <p:nvPr/>
        </p:nvSpPr>
        <p:spPr>
          <a:xfrm>
            <a:off x="2032270" y="2550111"/>
            <a:ext cx="7992888" cy="1240971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7000" b="1" kern="0" dirty="0" err="1">
                <a:solidFill>
                  <a:srgbClr val="FF0000"/>
                </a:solidFill>
                <a:latin typeface="VNI-Avo" pitchFamily="2" charset="0"/>
              </a:rPr>
              <a:t>Beù</a:t>
            </a:r>
            <a:r>
              <a:rPr lang="en-US" sz="7000" b="1" kern="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000" b="1" kern="0" dirty="0" err="1">
                <a:solidFill>
                  <a:srgbClr val="FF0000"/>
                </a:solidFill>
                <a:latin typeface="VNI-Avo" pitchFamily="2" charset="0"/>
              </a:rPr>
              <a:t>vaø</a:t>
            </a:r>
            <a:r>
              <a:rPr lang="en-US" sz="7000" b="1" kern="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000" b="1" kern="0" dirty="0" err="1">
                <a:solidFill>
                  <a:srgbClr val="FF0000"/>
                </a:solidFill>
                <a:latin typeface="VNI-Avo" pitchFamily="2" charset="0"/>
              </a:rPr>
              <a:t>chò</a:t>
            </a:r>
            <a:r>
              <a:rPr lang="en-US" sz="7000" b="1" kern="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000" b="1" kern="0" dirty="0" err="1">
                <a:solidFill>
                  <a:srgbClr val="FF0000"/>
                </a:solidFill>
                <a:latin typeface="VNI-Avo" pitchFamily="2" charset="0"/>
              </a:rPr>
              <a:t>ñi</a:t>
            </a:r>
            <a:r>
              <a:rPr lang="en-US" sz="7000" b="1" kern="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000" b="1" kern="0" dirty="0" err="1">
                <a:solidFill>
                  <a:srgbClr val="FF0000"/>
                </a:solidFill>
                <a:latin typeface="VNI-Avo" pitchFamily="2" charset="0"/>
              </a:rPr>
              <a:t>chôï</a:t>
            </a:r>
            <a:endParaRPr lang="en-US" sz="7000" b="1" kern="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16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13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15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1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24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1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3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82CA1F-6420-4B02-A1C1-E5B14B0479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" t="24469" r="50000" b="47873"/>
          <a:stretch/>
        </p:blipFill>
        <p:spPr>
          <a:xfrm>
            <a:off x="450106" y="1034707"/>
            <a:ext cx="5100234" cy="4420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1A1346-F3C5-45CB-82D2-39E35EDCDE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6" t="22979" r="6114" b="49363"/>
          <a:stretch/>
        </p:blipFill>
        <p:spPr>
          <a:xfrm>
            <a:off x="6642794" y="1008285"/>
            <a:ext cx="5100234" cy="442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24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82CA1F-6420-4B02-A1C1-E5B14B0479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1" t="56474" r="49519" b="15868"/>
          <a:stretch/>
        </p:blipFill>
        <p:spPr>
          <a:xfrm>
            <a:off x="450106" y="1034707"/>
            <a:ext cx="5100234" cy="4420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1A1346-F3C5-45CB-82D2-39E35EDCDE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25" t="55420" r="5885" b="16922"/>
          <a:stretch/>
        </p:blipFill>
        <p:spPr>
          <a:xfrm>
            <a:off x="6642794" y="1008285"/>
            <a:ext cx="5100234" cy="442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72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799" y="4016779"/>
            <a:ext cx="12062811" cy="27523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2131" y="2099113"/>
            <a:ext cx="4809475" cy="34837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9167" y="3127689"/>
            <a:ext cx="3727598" cy="3365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7735">
            <a:off x="361914" y="-324336"/>
            <a:ext cx="8347688" cy="70934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Rectangle 31"/>
          <p:cNvSpPr/>
          <p:nvPr/>
        </p:nvSpPr>
        <p:spPr>
          <a:xfrm>
            <a:off x="1006530" y="2775808"/>
            <a:ext cx="6076475" cy="1240971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9600" b="1" kern="0" dirty="0" err="1">
                <a:solidFill>
                  <a:srgbClr val="FF0000"/>
                </a:solidFill>
                <a:latin typeface="VNI-Avo" pitchFamily="2" charset="0"/>
              </a:rPr>
              <a:t>Nghe</a:t>
            </a:r>
            <a:r>
              <a:rPr lang="en-US" sz="9600" b="1" kern="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kern="0" dirty="0" err="1">
                <a:solidFill>
                  <a:srgbClr val="FF0000"/>
                </a:solidFill>
                <a:latin typeface="VNI-Avo" pitchFamily="2" charset="0"/>
              </a:rPr>
              <a:t>keå</a:t>
            </a:r>
            <a:endParaRPr lang="en-US" sz="9600" b="1" kern="0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" name="Hành trang số_6">
            <a:hlinkClick r:id="" action="ppaction://media"/>
            <a:extLst>
              <a:ext uri="{FF2B5EF4-FFF2-40B4-BE49-F238E27FC236}">
                <a16:creationId xmlns:a16="http://schemas.microsoft.com/office/drawing/2014/main" id="{72B4F15C-5CE8-4CEE-AF33-D1ABFF33D8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26158" y="44785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9979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8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709525" cy="68409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2394" y="2304430"/>
            <a:ext cx="7992888" cy="1240971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0" noProof="0" dirty="0" err="1">
                <a:solidFill>
                  <a:srgbClr val="FF0000"/>
                </a:solidFill>
                <a:latin typeface="VNI-Avo" pitchFamily="2" charset="0"/>
              </a:rPr>
              <a:t>Keå</a:t>
            </a:r>
            <a:r>
              <a:rPr lang="en-US" sz="8000" b="1" kern="0" noProof="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kern="0" noProof="0" dirty="0" err="1">
                <a:solidFill>
                  <a:srgbClr val="FF0000"/>
                </a:solidFill>
                <a:latin typeface="VNI-Avo" pitchFamily="2" charset="0"/>
              </a:rPr>
              <a:t>laïi</a:t>
            </a:r>
            <a:r>
              <a:rPr lang="en-US" sz="8000" b="1" kern="0" noProof="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kern="0" noProof="0" dirty="0" err="1">
                <a:solidFill>
                  <a:srgbClr val="FF0000"/>
                </a:solidFill>
                <a:latin typeface="VNI-Avo" pitchFamily="2" charset="0"/>
              </a:rPr>
              <a:t>caâu</a:t>
            </a:r>
            <a:r>
              <a:rPr lang="en-US" sz="8000" b="1" kern="0" noProof="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kern="0" noProof="0" dirty="0" err="1">
                <a:solidFill>
                  <a:srgbClr val="FF0000"/>
                </a:solidFill>
                <a:latin typeface="VNI-Avo" pitchFamily="2" charset="0"/>
              </a:rPr>
              <a:t>chuyeän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65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7.74419E-7 -3.26454E-6 L 7.74419E-7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2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409501&quot;&gt;&lt;object type=&quot;3&quot; unique_id=&quot;409502&quot;&gt;&lt;property id=&quot;20148&quot; value=&quot;5&quot;/&gt;&lt;property id=&quot;20300&quot; value=&quot;Slide 1&quot;/&gt;&lt;property id=&quot;20307&quot; value=&quot;575&quot;/&gt;&lt;/object&gt;&lt;object type=&quot;3&quot; unique_id=&quot;409503&quot;&gt;&lt;property id=&quot;20148&quot; value=&quot;5&quot;/&gt;&lt;property id=&quot;20300&quot; value=&quot;Slide 2&quot;/&gt;&lt;property id=&quot;20307&quot; value=&quot;576&quot;/&gt;&lt;/object&gt;&lt;object type=&quot;3&quot; unique_id=&quot;409504&quot;&gt;&lt;property id=&quot;20148&quot; value=&quot;5&quot;/&gt;&lt;property id=&quot;20300&quot; value=&quot;Slide 3&quot;/&gt;&lt;property id=&quot;20307&quot; value=&quot;577&quot;/&gt;&lt;/object&gt;&lt;object type=&quot;3&quot; unique_id=&quot;409505&quot;&gt;&lt;property id=&quot;20148&quot; value=&quot;5&quot;/&gt;&lt;property id=&quot;20300&quot; value=&quot;Slide 4&quot;/&gt;&lt;property id=&quot;20307&quot; value=&quot;508&quot;/&gt;&lt;/object&gt;&lt;object type=&quot;3&quot; unique_id=&quot;409506&quot;&gt;&lt;property id=&quot;20148&quot; value=&quot;5&quot;/&gt;&lt;property id=&quot;20300&quot; value=&quot;Slide 5&quot;/&gt;&lt;property id=&quot;20307&quot; value=&quot;578&quot;/&gt;&lt;/object&gt;&lt;object type=&quot;3&quot; unique_id=&quot;409507&quot;&gt;&lt;property id=&quot;20148&quot; value=&quot;5&quot;/&gt;&lt;property id=&quot;20300&quot; value=&quot;Slide 6&quot;/&gt;&lt;property id=&quot;20307&quot; value=&quot;561&quot;/&gt;&lt;/object&gt;&lt;object type=&quot;3&quot; unique_id=&quot;409508&quot;&gt;&lt;property id=&quot;20148&quot; value=&quot;5&quot;/&gt;&lt;property id=&quot;20300&quot; value=&quot;Slide 7&quot;/&gt;&lt;property id=&quot;20307&quot; value=&quot;562&quot;/&gt;&lt;/object&gt;&lt;object type=&quot;3&quot; unique_id=&quot;409509&quot;&gt;&lt;property id=&quot;20148&quot; value=&quot;5&quot;/&gt;&lt;property id=&quot;20300&quot; value=&quot;Slide 8&quot;/&gt;&lt;property id=&quot;20307&quot; value=&quot;563&quot;/&gt;&lt;/object&gt;&lt;object type=&quot;3&quot; unique_id=&quot;409510&quot;&gt;&lt;property id=&quot;20148&quot; value=&quot;5&quot;/&gt;&lt;property id=&quot;20300&quot; value=&quot;Slide 9&quot;/&gt;&lt;property id=&quot;20307&quot; value=&quot;579&quot;/&gt;&lt;/object&gt;&lt;object type=&quot;3&quot; unique_id=&quot;409511&quot;&gt;&lt;property id=&quot;20148&quot; value=&quot;5&quot;/&gt;&lt;property id=&quot;20300&quot; value=&quot;Slide 10&quot;/&gt;&lt;property id=&quot;20307&quot; value=&quot;567&quot;/&gt;&lt;/object&gt;&lt;object type=&quot;3&quot; unique_id=&quot;409512&quot;&gt;&lt;property id=&quot;20148&quot; value=&quot;5&quot;/&gt;&lt;property id=&quot;20300&quot; value=&quot;Slide 11&quot;/&gt;&lt;property id=&quot;20307&quot; value=&quot;568&quot;/&gt;&lt;/object&gt;&lt;object type=&quot;3&quot; unique_id=&quot;409513&quot;&gt;&lt;property id=&quot;20148&quot; value=&quot;5&quot;/&gt;&lt;property id=&quot;20300&quot; value=&quot;Slide 12&quot;/&gt;&lt;property id=&quot;20307&quot; value=&quot;537&quot;/&gt;&lt;/object&gt;&lt;object type=&quot;3&quot; unique_id=&quot;409514&quot;&gt;&lt;property id=&quot;20148&quot; value=&quot;5&quot;/&gt;&lt;property id=&quot;20300&quot; value=&quot;Slide 13&quot;/&gt;&lt;property id=&quot;20307&quot; value=&quot;574&quot;/&gt;&lt;/object&gt;&lt;object type=&quot;3&quot; unique_id=&quot;409515&quot;&gt;&lt;property id=&quot;20148&quot; value=&quot;5&quot;/&gt;&lt;property id=&quot;20300&quot; value=&quot;Slide 14&quot;/&gt;&lt;property id=&quot;20307&quot; value=&quot;566&quot;/&gt;&lt;/object&gt;&lt;object type=&quot;3&quot; unique_id=&quot;409516&quot;&gt;&lt;property id=&quot;20148&quot; value=&quot;5&quot;/&gt;&lt;property id=&quot;20300&quot; value=&quot;Slide 15&quot;/&gt;&lt;property id=&quot;20307&quot; value=&quot;570&quot;/&gt;&lt;/object&gt;&lt;object type=&quot;3&quot; unique_id=&quot;409517&quot;&gt;&lt;property id=&quot;20148&quot; value=&quot;5&quot;/&gt;&lt;property id=&quot;20300&quot; value=&quot;Slide 16&quot;/&gt;&lt;property id=&quot;20307&quot; value=&quot;571&quot;/&gt;&lt;/object&gt;&lt;object type=&quot;3&quot; unique_id=&quot;409518&quot;&gt;&lt;property id=&quot;20148&quot; value=&quot;5&quot;/&gt;&lt;property id=&quot;20300&quot; value=&quot;Slide 17&quot;/&gt;&lt;property id=&quot;20307&quot; value=&quot;572&quot;/&gt;&lt;/object&gt;&lt;object type=&quot;3&quot; unique_id=&quot;409519&quot;&gt;&lt;property id=&quot;20148&quot; value=&quot;5&quot;/&gt;&lt;property id=&quot;20300&quot; value=&quot;Slide 18&quot;/&gt;&lt;property id=&quot;20307&quot; value=&quot;573&quot;/&gt;&lt;/object&gt;&lt;object type=&quot;3&quot; unique_id=&quot;409520&quot;&gt;&lt;property id=&quot;20148&quot; value=&quot;5&quot;/&gt;&lt;property id=&quot;20300&quot; value=&quot;Slide 19&quot;/&gt;&lt;property id=&quot;20307&quot; value=&quot;581&quot;/&gt;&lt;/object&gt;&lt;object type=&quot;3&quot; unique_id=&quot;409521&quot;&gt;&lt;property id=&quot;20148&quot; value=&quot;5&quot;/&gt;&lt;property id=&quot;20300&quot; value=&quot;Slide 20&quot;/&gt;&lt;property id=&quot;20307&quot; value=&quot;580&quot;/&gt;&lt;/object&gt;&lt;object type=&quot;3&quot; unique_id=&quot;409522&quot;&gt;&lt;property id=&quot;20148&quot; value=&quot;5&quot;/&gt;&lt;property id=&quot;20300&quot; value=&quot;Slide 21&quot;/&gt;&lt;property id=&quot;20307&quot; value=&quot;490&quot;/&gt;&lt;/object&gt;&lt;/object&gt;&lt;object type=&quot;8&quot; unique_id=&quot;409545&quot;&gt;&lt;/object&gt;&lt;/object&gt;&lt;/database&gt;"/>
  <p:tag name="MMPROD_NEXTUNIQUEID" val="10010"/>
  <p:tag name="SECTOMILLISECCONVERTED" val="1"/>
</p:tagLst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自定义设计方案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自定义 1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32F"/>
      </a:accent1>
      <a:accent2>
        <a:srgbClr val="01AF40"/>
      </a:accent2>
      <a:accent3>
        <a:srgbClr val="00832F"/>
      </a:accent3>
      <a:accent4>
        <a:srgbClr val="01AF40"/>
      </a:accent4>
      <a:accent5>
        <a:srgbClr val="00832F"/>
      </a:accent5>
      <a:accent6>
        <a:srgbClr val="01AF40"/>
      </a:accent6>
      <a:hlink>
        <a:srgbClr val="00832F"/>
      </a:hlink>
      <a:folHlink>
        <a:srgbClr val="01AF40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自定义设计方案">
  <a:themeElements>
    <a:clrScheme name="自定义 1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32F"/>
      </a:accent1>
      <a:accent2>
        <a:srgbClr val="01AF40"/>
      </a:accent2>
      <a:accent3>
        <a:srgbClr val="00832F"/>
      </a:accent3>
      <a:accent4>
        <a:srgbClr val="01AF40"/>
      </a:accent4>
      <a:accent5>
        <a:srgbClr val="00832F"/>
      </a:accent5>
      <a:accent6>
        <a:srgbClr val="01AF40"/>
      </a:accent6>
      <a:hlink>
        <a:srgbClr val="00832F"/>
      </a:hlink>
      <a:folHlink>
        <a:srgbClr val="01AF40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自定义 241">
      <a:dk1>
        <a:sysClr val="windowText" lastClr="000000"/>
      </a:dk1>
      <a:lt1>
        <a:sysClr val="window" lastClr="FFFFFF"/>
      </a:lt1>
      <a:dk2>
        <a:srgbClr val="FDB733"/>
      </a:dk2>
      <a:lt2>
        <a:srgbClr val="048299"/>
      </a:lt2>
      <a:accent1>
        <a:srgbClr val="F84060"/>
      </a:accent1>
      <a:accent2>
        <a:srgbClr val="00B095"/>
      </a:accent2>
      <a:accent3>
        <a:srgbClr val="048299"/>
      </a:accent3>
      <a:accent4>
        <a:srgbClr val="FDB733"/>
      </a:accent4>
      <a:accent5>
        <a:srgbClr val="F84060"/>
      </a:accent5>
      <a:accent6>
        <a:srgbClr val="00B095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3B65"/>
      </a:accent1>
      <a:accent2>
        <a:srgbClr val="FB9000"/>
      </a:accent2>
      <a:accent3>
        <a:srgbClr val="54A32C"/>
      </a:accent3>
      <a:accent4>
        <a:srgbClr val="B03458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3295</TotalTime>
  <Words>173</Words>
  <Application>Microsoft Office PowerPoint</Application>
  <PresentationFormat>Custom</PresentationFormat>
  <Paragraphs>39</Paragraphs>
  <Slides>20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20</vt:i4>
      </vt:variant>
    </vt:vector>
  </HeadingPairs>
  <TitlesOfParts>
    <vt:vector size="45" baseType="lpstr">
      <vt:lpstr>等线</vt:lpstr>
      <vt:lpstr>等线 Light</vt:lpstr>
      <vt:lpstr>微软雅黑</vt:lpstr>
      <vt:lpstr>黑体</vt:lpstr>
      <vt:lpstr>宋体</vt:lpstr>
      <vt:lpstr>Arial</vt:lpstr>
      <vt:lpstr>Arial Black</vt:lpstr>
      <vt:lpstr>Calibri</vt:lpstr>
      <vt:lpstr>Calibri Light</vt:lpstr>
      <vt:lpstr>Times New Roman</vt:lpstr>
      <vt:lpstr>VNI-Avo</vt:lpstr>
      <vt:lpstr>方正卡通简体</vt:lpstr>
      <vt:lpstr>5_Office Theme</vt:lpstr>
      <vt:lpstr>1_自定义设计方案</vt:lpstr>
      <vt:lpstr>2_自定义设计方案</vt:lpstr>
      <vt:lpstr>3_自定义设计方案</vt:lpstr>
      <vt:lpstr>Office 主题​​</vt:lpstr>
      <vt:lpstr>Office Theme</vt:lpstr>
      <vt:lpstr>Office 主题</vt:lpstr>
      <vt:lpstr>1_Office 主题</vt:lpstr>
      <vt:lpstr>默认设计模板</vt:lpstr>
      <vt:lpstr>1_Office Theme</vt:lpstr>
      <vt:lpstr>1_默认设计模板</vt:lpstr>
      <vt:lpstr>2_默认设计模板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464</cp:revision>
  <dcterms:created xsi:type="dcterms:W3CDTF">2020-08-29T13:29:14Z</dcterms:created>
  <dcterms:modified xsi:type="dcterms:W3CDTF">2021-10-08T02:07:08Z</dcterms:modified>
</cp:coreProperties>
</file>